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80" r:id="rId3"/>
    <p:sldId id="288" r:id="rId4"/>
    <p:sldId id="289" r:id="rId5"/>
    <p:sldId id="290" r:id="rId6"/>
    <p:sldId id="291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C00000"/>
                </a:solidFill>
                <a:latin typeface="Arial" panose="020B0604020202020204" pitchFamily="34" charset="0"/>
              </a:rPr>
              <a:t>Verb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 err="1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 Khalid</a:t>
            </a:r>
            <a:endParaRPr lang="en-US" sz="4000" b="1" i="0" dirty="0">
              <a:solidFill>
                <a:srgbClr val="0284C7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0284C7"/>
                </a:solidFill>
                <a:latin typeface="Arial" panose="020B0604020202020204" pitchFamily="34" charset="0"/>
              </a:rPr>
              <a:t>FSC I</a:t>
            </a:r>
          </a:p>
          <a:p>
            <a:pPr algn="ctr"/>
            <a:r>
              <a:rPr lang="en-US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Credit hour :1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AF03A9-7AC8-BE71-524E-64E60796B490}"/>
              </a:ext>
            </a:extLst>
          </p:cNvPr>
          <p:cNvSpPr txBox="1"/>
          <p:nvPr/>
        </p:nvSpPr>
        <p:spPr>
          <a:xfrm>
            <a:off x="1355651" y="1989591"/>
            <a:ext cx="6113720" cy="2168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Title: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Heart of the Sentence: Verbs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Subtitle: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Definitions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US" sz="2000" dirty="0">
                <a:solidFill>
                  <a:srgbClr val="1F1F1F"/>
                </a:solidFill>
                <a:latin typeface="Google Sans Text"/>
                <a:ea typeface="Google Sans Text"/>
                <a:cs typeface="Google Sans Text"/>
              </a:rPr>
              <a:t>                       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Functions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3"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Classifications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21C0B-8517-5C07-C558-1C679A152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CDBDAE-9161-7467-3C60-3F3519B33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8DEDE6-49F2-6811-BD59-34878705A09D}"/>
              </a:ext>
            </a:extLst>
          </p:cNvPr>
          <p:cNvSpPr txBox="1"/>
          <p:nvPr/>
        </p:nvSpPr>
        <p:spPr>
          <a:xfrm>
            <a:off x="1152698" y="1573874"/>
            <a:ext cx="10063942" cy="3305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8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What is a Verb?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 verb is a word that expresses an action, an occurrence, or a state of being. It is the most important part of a sentence; without a verb, a sentence is incomplete.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Two Main Roles: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Showing what the subject is doing (e.g., run, eat).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State of Being: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Showing how the subject is or feels (e.g., is, seems).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eagle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flew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over the mountain.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State: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view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was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beautiful.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3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32569-8676-2845-D6F3-286456EE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396E3A-BA1A-D269-241C-6FE136BD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8EB838-C725-D184-EB26-FFA7A1C12632}"/>
              </a:ext>
            </a:extLst>
          </p:cNvPr>
          <p:cNvSpPr txBox="1"/>
          <p:nvPr/>
        </p:nvSpPr>
        <p:spPr>
          <a:xfrm rot="10800000" flipV="1">
            <a:off x="1334387" y="1902691"/>
            <a:ext cx="9398268" cy="260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8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Verb Types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We will cover the following categories: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 (Dynamic) Verbs vs. Stative Verbs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Transitive vs. Intransitive Verbs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Auxiliary (Helping) Verbs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Modal Verbs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Regular vs. Irregular Verbs</a:t>
            </a:r>
            <a:endParaRPr lang="en-GB" sz="20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8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31C9-D0F1-F1F8-3C2A-BBB7F478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30254D-37EB-2FD0-42C9-EAF593EAD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AD3584-CD06-3526-6654-2D93F6845D84}"/>
              </a:ext>
            </a:extLst>
          </p:cNvPr>
          <p:cNvSpPr txBox="1"/>
          <p:nvPr/>
        </p:nvSpPr>
        <p:spPr>
          <a:xfrm>
            <a:off x="1302489" y="2031906"/>
            <a:ext cx="10063716" cy="2954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Action (Dynamic)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 describe physical or mental actions that the subject performs.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Physical Actions: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Movements you can see.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Jump, swim, write, cook.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Mental Actions: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Processes happening in the mind.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Think, guess, consider, memorize.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Key Feature: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 verbs can usually be used in continuous tenses (e.g., "I am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running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").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23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1E9F2-BF8F-16AF-34DC-74C308EC1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E0C8CB-BC9E-2126-363C-1E143C65A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1C65E8-EB73-15E0-D7A0-0A8B70C2DC70}"/>
              </a:ext>
            </a:extLst>
          </p:cNvPr>
          <p:cNvSpPr txBox="1"/>
          <p:nvPr/>
        </p:nvSpPr>
        <p:spPr>
          <a:xfrm>
            <a:off x="1334386" y="2009025"/>
            <a:ext cx="9989288" cy="365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       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Stative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 describe a state of being, emotion, possession, or sense rather than a physical action.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Categories: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Emotions: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Love, hate, prefer.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Possession: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Have, own, belong.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Senses: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Hear, smell, see.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Key Feature: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Stative verbs generally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cannot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be used in continuous tenses (e.g., we say "I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know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answer,"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not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"I am knowing the answer").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5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349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83</cp:revision>
  <dcterms:created xsi:type="dcterms:W3CDTF">2025-11-09T06:51:00Z</dcterms:created>
  <dcterms:modified xsi:type="dcterms:W3CDTF">2025-12-26T07:02:40Z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