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Lab Technology</a:t>
            </a:r>
          </a:p>
          <a:p>
            <a:r>
              <a:rPr lang="en-US" dirty="0" smtClean="0"/>
              <a:t>Awais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577276"/>
            <a:ext cx="10421571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Nonpolar Covalent: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Electrons are shared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equally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(Electronegativity difference &lt; 0.5).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Example: Cl2, CH4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Polar Covalent: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Electrons are shared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unequally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, creating partial charges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Example: H2O,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HCl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Coordinate Covalent (Dative) Bond: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A type of covalent bond where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both electrons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in the shared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pair come from only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one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of the atoms. Represented by an arrow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Example: Ammonium ion (NH4).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45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35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0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82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96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8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and its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Matter</a:t>
            </a:r>
            <a:r>
              <a:rPr lang="en-US" dirty="0"/>
              <a:t> is anything that has mass and occupies space. </a:t>
            </a:r>
            <a:r>
              <a:rPr lang="en-US" b="1" dirty="0"/>
              <a:t>Volume</a:t>
            </a:r>
            <a:r>
              <a:rPr lang="en-US" dirty="0"/>
              <a:t> is the amount of three-dimensional space a substance or object occupies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09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4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and its States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303747"/>
              </p:ext>
            </p:extLst>
          </p:nvPr>
        </p:nvGraphicFramePr>
        <p:xfrm>
          <a:off x="1295400" y="2865120"/>
          <a:ext cx="9601200" cy="270256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1168980689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75978277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2962886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86398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en-US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Feature</a:t>
                      </a:r>
                      <a:endParaRPr lang="en-US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Solid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Liquid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Gas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493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en-US" b="1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Shape</a:t>
                      </a:r>
                      <a:endParaRPr lang="en-US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Definite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Takes shape of container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Fills container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061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en-US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Volume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Definite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Definite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Indefinite (Compressible)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13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en-US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Particle Arrangement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Tightly packed, vibrating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Close but can move past each other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Far apart, random motion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1421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/>
                      <a:r>
                        <a:rPr lang="en-US" b="1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Attractive Forces</a:t>
                      </a:r>
                      <a:endParaRPr lang="en-US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Very Strong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Moderate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dirty="0">
                          <a:solidFill>
                            <a:srgbClr val="1F1F1F"/>
                          </a:solidFill>
                          <a:effectLst/>
                          <a:latin typeface="Google Sans Text"/>
                        </a:rPr>
                        <a:t>Weak / Negligible</a:t>
                      </a:r>
                    </a:p>
                  </a:txBody>
                  <a:tcPr marL="76200" marR="76200" marT="50800" marB="508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019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6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Substances and Isomers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3085321"/>
            <a:ext cx="9865842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Substance: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A form of matter that has a constant composition and distinct properties.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Elements: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Pure substances that cannot be broken down further (e.g., Gold, Oxygen).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Compounds: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Two or more elements chemically combined in fixed ratios (e.g., H20).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Isomers: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Compounds with the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same molecular formula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but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different structural arrangements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or spatial orientations.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Structural Isomers: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Differ in how atoms are connected (e.g., Butane vs.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Isobutane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Stereoisomers: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Same connections, but different 3D arrangement (e.g., 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cis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vs. </a:t>
            </a: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trans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isomers).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1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Physical vs. Chemical Changes &amp;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Properties</a:t>
            </a:r>
          </a:p>
          <a:p>
            <a:r>
              <a:rPr lang="en-US" b="1" dirty="0"/>
              <a:t>Physical Properties:</a:t>
            </a:r>
            <a:r>
              <a:rPr lang="en-US" dirty="0"/>
              <a:t> Observed without changing the identity of the substance (e.g., color, melting point, density).</a:t>
            </a:r>
          </a:p>
          <a:p>
            <a:r>
              <a:rPr lang="en-US" b="1" dirty="0"/>
              <a:t>Chemical Properties:</a:t>
            </a:r>
            <a:r>
              <a:rPr lang="en-US" dirty="0"/>
              <a:t> Describe how a substance transforms into a new substance (e.g., flammability, reactivity with acid).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3083466"/>
            <a:ext cx="93442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 Change: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Changes appearance or state, but the chemical composition remains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same (e.g., ice melting, dissolving sugar).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Chemical Change: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Bonds are broken and formed to create new substances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(e.g., rusting iron, burning wood, cooking an egg).</a:t>
            </a:r>
          </a:p>
        </p:txBody>
      </p:sp>
    </p:spTree>
    <p:extLst>
      <p:ext uri="{BB962C8B-B14F-4D97-AF65-F5344CB8AC3E}">
        <p14:creationId xmlns:p14="http://schemas.microsoft.com/office/powerpoint/2010/main" val="12149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Analysis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26358" y="2561080"/>
            <a:ext cx="1106564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Qualitative Analysis: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Focuses on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"What is it?"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identifies the presence or absence of elements or compounds (e.g., a flame test to detect Sodium).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Quantitative Analysis: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Focuses on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"How much is there?"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measures the exact amount or concentration (e.g., titration to find molarity).</a:t>
            </a:r>
          </a:p>
        </p:txBody>
      </p:sp>
    </p:spTree>
    <p:extLst>
      <p:ext uri="{BB962C8B-B14F-4D97-AF65-F5344CB8AC3E}">
        <p14:creationId xmlns:p14="http://schemas.microsoft.com/office/powerpoint/2010/main" val="32362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Chemical Bond:</a:t>
            </a:r>
            <a:r>
              <a:rPr lang="en-US" dirty="0"/>
              <a:t> The electrostatic force of attraction that holds atoms together to achieve a stable octet (8 valence electrons).</a:t>
            </a:r>
          </a:p>
        </p:txBody>
      </p:sp>
    </p:spTree>
    <p:extLst>
      <p:ext uri="{BB962C8B-B14F-4D97-AF65-F5344CB8AC3E}">
        <p14:creationId xmlns:p14="http://schemas.microsoft.com/office/powerpoint/2010/main" val="31490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Bonds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25237" y="2526441"/>
            <a:ext cx="10786490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A. Ionic Bond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Complete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transfer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of electrons from a metal (cation) to a non-metal (anion).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Features: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High melting/boiling points, crystalline solids, conduct electricity when molten or dissolved.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B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"/>
              </a:rPr>
              <a:t>. Covalent Bond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haring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of electron pairs between two non-metals.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Types by Number of Pairs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Single Bond: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ogle Sans Text"/>
              </a:rPr>
              <a:t> 1 pair shared (e.g., </a:t>
            </a:r>
            <a:r>
              <a:rPr lang="en-US" altLang="en-US" sz="1800" dirty="0">
                <a:solidFill>
                  <a:schemeClr val="tx1"/>
                </a:solidFill>
                <a:latin typeface="Google Sans Text"/>
              </a:rPr>
              <a:t>H-H). </a:t>
            </a:r>
            <a:endParaRPr lang="en-US" altLang="en-US" sz="1800" dirty="0" smtClean="0">
              <a:solidFill>
                <a:schemeClr val="tx1"/>
              </a:solidFill>
              <a:latin typeface="Google Sans Text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Google Sans Text"/>
              </a:rPr>
              <a:t>Double </a:t>
            </a:r>
            <a:r>
              <a:rPr lang="en-US" altLang="en-US" sz="1800" dirty="0">
                <a:solidFill>
                  <a:schemeClr val="tx1"/>
                </a:solidFill>
                <a:latin typeface="Google Sans Text"/>
              </a:rPr>
              <a:t>Bond: 2 pairs shared (e.g., </a:t>
            </a:r>
            <a:r>
              <a:rPr lang="en-US" altLang="en-US" sz="1800" dirty="0" smtClean="0">
                <a:solidFill>
                  <a:schemeClr val="tx1"/>
                </a:solidFill>
                <a:latin typeface="Google Sans Text"/>
              </a:rPr>
              <a:t>O=O).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800" dirty="0" smtClean="0">
                <a:solidFill>
                  <a:schemeClr val="tx1"/>
                </a:solidFill>
                <a:latin typeface="Google Sans Text"/>
              </a:rPr>
              <a:t>Triple </a:t>
            </a:r>
            <a:r>
              <a:rPr lang="en-US" altLang="en-US" sz="1800" dirty="0">
                <a:solidFill>
                  <a:schemeClr val="tx1"/>
                </a:solidFill>
                <a:latin typeface="Google Sans Text"/>
              </a:rPr>
              <a:t>Bond: 3 pairs shared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oogle Sans Tex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529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Garamond</vt:lpstr>
      <vt:lpstr>Google Sans</vt:lpstr>
      <vt:lpstr>Google Sans Text</vt:lpstr>
      <vt:lpstr>Organic</vt:lpstr>
      <vt:lpstr>Applied Science</vt:lpstr>
      <vt:lpstr>Matter and its States</vt:lpstr>
      <vt:lpstr>Matter and its States</vt:lpstr>
      <vt:lpstr>Substances and Isomers</vt:lpstr>
      <vt:lpstr>Physical vs. Chemical Changes &amp; Properties</vt:lpstr>
      <vt:lpstr>Changes</vt:lpstr>
      <vt:lpstr>Qualitative vs. Quantitative Analysis</vt:lpstr>
      <vt:lpstr>Chemical Bonding</vt:lpstr>
      <vt:lpstr>Types of Bonds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2</cp:revision>
  <dcterms:created xsi:type="dcterms:W3CDTF">2025-12-24T05:52:22Z</dcterms:created>
  <dcterms:modified xsi:type="dcterms:W3CDTF">2025-12-24T06:35:49Z</dcterms:modified>
</cp:coreProperties>
</file>