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8" r:id="rId7"/>
    <p:sldId id="286" r:id="rId8"/>
    <p:sldId id="287" r:id="rId9"/>
    <p:sldId id="28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945" y="1753643"/>
            <a:ext cx="7257547" cy="1402915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Streptococcus pyogenes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98" y="1199173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7863" y="1014608"/>
            <a:ext cx="9510323" cy="13277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Growth Medium for Streptococcus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Agar: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medium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growth and helps identify hemolytic activity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Chocolate Agar: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Enriched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medium.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Suitable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cultivating fastidious organisms like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7856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77" y="1277655"/>
            <a:ext cx="9656521" cy="1008344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Growth Medium for Streptococcus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pyogenes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2605414"/>
            <a:ext cx="9733182" cy="3311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Selective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streptococci.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Enhances isolation and identification.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44" y="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854" y="108397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Blood Agar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4608" y="2392471"/>
            <a:ext cx="9706625" cy="350844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for isolation and initial identification of Streptococcus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forms distinct colonies on blood agar plates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701" y="1076477"/>
            <a:ext cx="9504812" cy="9895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Colony Appearance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39698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appear as small, grayish-white, and translucent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Surrounded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a zone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beta-hemolysis.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Beta-Hemolysis: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complete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(breakdown) of red blood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a clear zone around the colonies.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39699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Other Characteristics of Streptococcus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pyogenes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824" y="2417523"/>
            <a:ext cx="9769255" cy="37327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Pigmentation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non-pigmented on blood agar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strains may produce pigments, imparting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slightly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yellowish or orange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hue.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Colony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Texture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exhibit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glistening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appearance.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due to the production of extracellular polysaccharides by the bacterium.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71831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Growth Conditions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best under anaerobic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carbon dioxide levels enhance growth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Achieved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using candle jars or commercial incubation systems.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1" y="1201738"/>
            <a:ext cx="9556312" cy="959001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Cultural Growth Patterns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55" y="2404997"/>
            <a:ext cx="9618942" cy="347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 Colonies: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grows as individual colonies on solid culture media.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Patterns: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patterns on agar plates can vary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47" y="339907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21" y="1177446"/>
            <a:ext cx="9731677" cy="9449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Optimal Growth Conditions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768" y="2392471"/>
            <a:ext cx="9568838" cy="352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Influenced by factors like medium composition, incubation temperature, and incubation 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Optimal Growth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Incubation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35-37°C (human body temperature).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humid environment for optimal growth.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47" y="15201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3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1465</TotalTime>
  <Words>275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Streptococcus pyogenes</vt:lpstr>
      <vt:lpstr>Growth Medium for Streptococcus pyogenes</vt:lpstr>
      <vt:lpstr>Growth Medium for Streptococcus pyogenes</vt:lpstr>
      <vt:lpstr>Blood Agar</vt:lpstr>
      <vt:lpstr>Colony Appearance</vt:lpstr>
      <vt:lpstr>Other Characteristics of Streptococcus pyogenes</vt:lpstr>
      <vt:lpstr>Growth Conditions</vt:lpstr>
      <vt:lpstr>Cultural Growth Patterns</vt:lpstr>
      <vt:lpstr> Optimal Growth Conditions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91</cp:revision>
  <dcterms:created xsi:type="dcterms:W3CDTF">2025-09-15T17:01:40Z</dcterms:created>
  <dcterms:modified xsi:type="dcterms:W3CDTF">2025-12-24T04:46:49Z</dcterms:modified>
</cp:coreProperties>
</file>