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80" r:id="rId3"/>
    <p:sldId id="281" r:id="rId4"/>
    <p:sldId id="282" r:id="rId5"/>
    <p:sldId id="283" r:id="rId6"/>
    <p:sldId id="27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>
        <p:scale>
          <a:sx n="100" d="100"/>
          <a:sy n="100" d="100"/>
        </p:scale>
        <p:origin x="96" y="-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619" y="1447136"/>
            <a:ext cx="631225" cy="4273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75DC9F-0F55-F5FA-238C-EDC1F993DFDD}"/>
              </a:ext>
            </a:extLst>
          </p:cNvPr>
          <p:cNvSpPr txBox="1"/>
          <p:nvPr/>
        </p:nvSpPr>
        <p:spPr>
          <a:xfrm>
            <a:off x="2678615" y="2265529"/>
            <a:ext cx="707953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475569"/>
                </a:solidFill>
                <a:latin typeface="Arial" panose="020B0604020202020204" pitchFamily="34" charset="0"/>
              </a:rPr>
              <a:t>Topic </a:t>
            </a:r>
            <a:r>
              <a:rPr lang="en-GB" sz="4000" dirty="0">
                <a:solidFill>
                  <a:srgbClr val="475569"/>
                </a:solidFill>
                <a:latin typeface="Arial" panose="020B0604020202020204" pitchFamily="34" charset="0"/>
              </a:rPr>
              <a:t>: </a:t>
            </a:r>
            <a:r>
              <a:rPr lang="en-GB" sz="4000" b="1" dirty="0">
                <a:solidFill>
                  <a:srgbClr val="0284C7"/>
                </a:solidFill>
                <a:latin typeface="Arial" panose="020B0604020202020204" pitchFamily="34" charset="0"/>
              </a:rPr>
              <a:t> Pronoun</a:t>
            </a:r>
          </a:p>
          <a:p>
            <a:pPr algn="ctr"/>
            <a:r>
              <a:rPr lang="en-GB" sz="4000" b="0" i="0" dirty="0">
                <a:solidFill>
                  <a:srgbClr val="475569"/>
                </a:solidFill>
                <a:effectLst/>
                <a:latin typeface="Arial" panose="020B0604020202020204" pitchFamily="34" charset="0"/>
              </a:rPr>
              <a:t>Presented by: </a:t>
            </a:r>
            <a:r>
              <a:rPr lang="en-GB" sz="4000" b="1" i="0" dirty="0" err="1">
                <a:solidFill>
                  <a:srgbClr val="0284C7"/>
                </a:solidFill>
                <a:effectLst/>
                <a:latin typeface="Arial" panose="020B0604020202020204" pitchFamily="34" charset="0"/>
              </a:rPr>
              <a:t>Anila</a:t>
            </a:r>
            <a:r>
              <a:rPr lang="en-GB" sz="4000" b="1" i="0" dirty="0">
                <a:solidFill>
                  <a:srgbClr val="0284C7"/>
                </a:solidFill>
                <a:effectLst/>
                <a:latin typeface="Arial" panose="020B0604020202020204" pitchFamily="34" charset="0"/>
              </a:rPr>
              <a:t> Khalid</a:t>
            </a:r>
            <a:endParaRPr lang="en-US" sz="4000" b="1" i="0" dirty="0">
              <a:solidFill>
                <a:srgbClr val="0284C7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sz="4000" b="1" dirty="0">
                <a:solidFill>
                  <a:srgbClr val="0284C7"/>
                </a:solidFill>
                <a:latin typeface="Arial" panose="020B0604020202020204" pitchFamily="34" charset="0"/>
              </a:rPr>
              <a:t>Credit hour: 1</a:t>
            </a:r>
            <a:endParaRPr lang="en-GB" sz="4000" b="0" i="0" dirty="0">
              <a:solidFill>
                <a:srgbClr val="475569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4627EE-218F-E01C-A1A4-9806AB322725}"/>
              </a:ext>
            </a:extLst>
          </p:cNvPr>
          <p:cNvSpPr txBox="1"/>
          <p:nvPr/>
        </p:nvSpPr>
        <p:spPr>
          <a:xfrm>
            <a:off x="1695892" y="1630431"/>
            <a:ext cx="8553893" cy="3286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None/>
            </a:pPr>
            <a:endParaRPr lang="en-GB" sz="4000" dirty="0">
              <a:solidFill>
                <a:srgbClr val="475569"/>
              </a:solidFill>
              <a:latin typeface="Arial" panose="020B0604020202020204" pitchFamily="34" charset="0"/>
            </a:endParaRPr>
          </a:p>
          <a:p>
            <a:pPr marL="34290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GB" sz="2800" b="1" dirty="0">
                <a:latin typeface="Arial" panose="020B0604020202020204" pitchFamily="34" charset="0"/>
              </a:rPr>
              <a:t>Title: The Power of Pronouns</a:t>
            </a:r>
          </a:p>
          <a:p>
            <a:pPr marL="34290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GB" sz="2800" b="1" dirty="0">
                <a:latin typeface="Arial" panose="020B0604020202020204" pitchFamily="34" charset="0"/>
              </a:rPr>
              <a:t>Subtitle: Definitions, </a:t>
            </a:r>
            <a:endParaRPr lang="en-US" sz="2800" b="1" dirty="0">
              <a:latin typeface="Arial" panose="020B0604020202020204" pitchFamily="34" charset="0"/>
            </a:endParaRPr>
          </a:p>
          <a:p>
            <a:pPr marL="34290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GB" sz="2800" b="1" dirty="0">
                <a:latin typeface="Arial" panose="020B0604020202020204" pitchFamily="34" charset="0"/>
              </a:rPr>
              <a:t>Types, </a:t>
            </a:r>
            <a:endParaRPr lang="en-US" sz="2800" b="1" dirty="0">
              <a:latin typeface="Arial" panose="020B0604020202020204" pitchFamily="34" charset="0"/>
            </a:endParaRPr>
          </a:p>
          <a:p>
            <a:pPr marL="34290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GB" sz="2800" b="1" dirty="0">
                <a:latin typeface="Arial" panose="020B0604020202020204" pitchFamily="34" charset="0"/>
              </a:rPr>
              <a:t>and Usage</a:t>
            </a:r>
          </a:p>
          <a:p>
            <a:pPr lvl="0" fontAlgn="base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Pts val="1100"/>
            </a:pPr>
            <a:endParaRPr lang="en-GB" sz="2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419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3C19F-4F1B-9CEF-22FD-CD6CE7DDF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118880-72F8-2627-0B5A-81E4AD2D5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E27FBF-626A-9CA3-54CC-5D07CBD686F7}"/>
              </a:ext>
            </a:extLst>
          </p:cNvPr>
          <p:cNvSpPr txBox="1"/>
          <p:nvPr/>
        </p:nvSpPr>
        <p:spPr>
          <a:xfrm>
            <a:off x="1433752" y="1701789"/>
            <a:ext cx="10062923" cy="3999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000" dirty="0">
                <a:solidFill>
                  <a:srgbClr val="475569"/>
                </a:solidFill>
                <a:latin typeface="Arial" panose="020B0604020202020204" pitchFamily="34" charset="0"/>
              </a:rPr>
              <a:t> What is a Pronoun?</a:t>
            </a:r>
          </a:p>
          <a:p>
            <a:pPr fontAlgn="base">
              <a:lnSpc>
                <a:spcPct val="114000"/>
              </a:lnSpc>
              <a:buClr>
                <a:srgbClr val="000000"/>
              </a:buClr>
              <a:buSzPts val="1100"/>
            </a:pPr>
            <a:r>
              <a:rPr lang="en-GB" sz="2000" b="1" dirty="0">
                <a:solidFill>
                  <a:srgbClr val="0284C7"/>
                </a:solidFill>
                <a:latin typeface="Arial" panose="020B0604020202020204" pitchFamily="34" charset="0"/>
              </a:rPr>
              <a:t>1.	Definition: </a:t>
            </a:r>
            <a:r>
              <a:rPr lang="en-GB" sz="2000" b="1" dirty="0">
                <a:latin typeface="Arial" panose="020B0604020202020204" pitchFamily="34" charset="0"/>
              </a:rPr>
              <a:t>A pronoun is a word used to replace a noun (a person, place, thing, or idea).</a:t>
            </a:r>
          </a:p>
          <a:p>
            <a:pPr fontAlgn="base">
              <a:lnSpc>
                <a:spcPct val="114000"/>
              </a:lnSpc>
              <a:buClr>
                <a:srgbClr val="000000"/>
              </a:buClr>
              <a:buSzPts val="1100"/>
            </a:pPr>
            <a:r>
              <a:rPr lang="en-GB" sz="2000" b="1" dirty="0">
                <a:solidFill>
                  <a:srgbClr val="0284C7"/>
                </a:solidFill>
                <a:latin typeface="Arial" panose="020B0604020202020204" pitchFamily="34" charset="0"/>
              </a:rPr>
              <a:t>	</a:t>
            </a:r>
            <a:r>
              <a:rPr lang="en-GB" sz="2000" b="1" dirty="0" err="1">
                <a:latin typeface="Arial" panose="020B0604020202020204" pitchFamily="34" charset="0"/>
              </a:rPr>
              <a:t>i</a:t>
            </a:r>
            <a:r>
              <a:rPr lang="en-GB" sz="2000" b="1" dirty="0">
                <a:latin typeface="Arial" panose="020B0604020202020204" pitchFamily="34" charset="0"/>
              </a:rPr>
              <a:t>.	Purpose:</a:t>
            </a:r>
          </a:p>
          <a:p>
            <a:pPr fontAlgn="base">
              <a:lnSpc>
                <a:spcPct val="114000"/>
              </a:lnSpc>
              <a:buClr>
                <a:srgbClr val="000000"/>
              </a:buClr>
              <a:buSzPts val="1100"/>
            </a:pPr>
            <a:r>
              <a:rPr lang="en-GB" sz="2000" b="1" dirty="0">
                <a:latin typeface="Arial" panose="020B0604020202020204" pitchFamily="34" charset="0"/>
              </a:rPr>
              <a:t>	ii.	Avoids repetition.</a:t>
            </a:r>
          </a:p>
          <a:p>
            <a:pPr fontAlgn="base">
              <a:lnSpc>
                <a:spcPct val="114000"/>
              </a:lnSpc>
              <a:buClr>
                <a:srgbClr val="000000"/>
              </a:buClr>
              <a:buSzPts val="1100"/>
            </a:pPr>
            <a:r>
              <a:rPr lang="en-GB" sz="2000" b="1" dirty="0">
                <a:latin typeface="Arial" panose="020B0604020202020204" pitchFamily="34" charset="0"/>
              </a:rPr>
              <a:t>	iii.	Makes sentences flow better.</a:t>
            </a:r>
          </a:p>
          <a:p>
            <a:pPr fontAlgn="base">
              <a:lnSpc>
                <a:spcPct val="114000"/>
              </a:lnSpc>
              <a:buClr>
                <a:srgbClr val="000000"/>
              </a:buClr>
              <a:buSzPts val="1100"/>
            </a:pPr>
            <a:r>
              <a:rPr lang="en-GB" sz="2000" b="1" dirty="0">
                <a:latin typeface="Arial" panose="020B0604020202020204" pitchFamily="34" charset="0"/>
              </a:rPr>
              <a:t>	iv.	Improves clarity.</a:t>
            </a:r>
          </a:p>
          <a:p>
            <a:pPr fontAlgn="base">
              <a:lnSpc>
                <a:spcPct val="114000"/>
              </a:lnSpc>
              <a:buClr>
                <a:srgbClr val="000000"/>
              </a:buClr>
              <a:buSzPts val="1100"/>
            </a:pPr>
            <a:r>
              <a:rPr lang="en-GB" sz="2000" b="1" dirty="0">
                <a:solidFill>
                  <a:srgbClr val="0284C7"/>
                </a:solidFill>
                <a:latin typeface="Arial" panose="020B0604020202020204" pitchFamily="34" charset="0"/>
              </a:rPr>
              <a:t>	Example:</a:t>
            </a:r>
          </a:p>
          <a:p>
            <a:pPr fontAlgn="base">
              <a:lnSpc>
                <a:spcPct val="114000"/>
              </a:lnSpc>
              <a:buClr>
                <a:srgbClr val="000000"/>
              </a:buClr>
              <a:buSzPts val="1100"/>
            </a:pPr>
            <a:r>
              <a:rPr lang="en-GB" sz="2000" b="1" dirty="0">
                <a:latin typeface="Arial" panose="020B0604020202020204" pitchFamily="34" charset="0"/>
              </a:rPr>
              <a:t>	</a:t>
            </a:r>
            <a:r>
              <a:rPr lang="en-GB" sz="2000" b="1" dirty="0" err="1">
                <a:latin typeface="Arial" panose="020B0604020202020204" pitchFamily="34" charset="0"/>
              </a:rPr>
              <a:t>i</a:t>
            </a:r>
            <a:r>
              <a:rPr lang="en-GB" sz="2000" b="1" dirty="0">
                <a:latin typeface="Arial" panose="020B0604020202020204" pitchFamily="34" charset="0"/>
              </a:rPr>
              <a:t>.	Without Pronoun: Sarah went to the store because Sarah needed milk.</a:t>
            </a:r>
          </a:p>
          <a:p>
            <a:pPr fontAlgn="base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Pts val="1100"/>
            </a:pPr>
            <a:r>
              <a:rPr lang="en-GB" sz="2000" b="1" dirty="0">
                <a:latin typeface="Arial" panose="020B0604020202020204" pitchFamily="34" charset="0"/>
              </a:rPr>
              <a:t>	ii.	With Pronoun: Sarah went to the store because she needed milk.</a:t>
            </a:r>
          </a:p>
        </p:txBody>
      </p:sp>
    </p:spTree>
    <p:extLst>
      <p:ext uri="{BB962C8B-B14F-4D97-AF65-F5344CB8AC3E}">
        <p14:creationId xmlns:p14="http://schemas.microsoft.com/office/powerpoint/2010/main" val="3268882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D4AE4-5064-9C34-EE73-669AD053E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D50EF2-1C2B-D31F-F596-7737762E9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812562-0510-7860-1A56-51BF0C72AC94}"/>
              </a:ext>
            </a:extLst>
          </p:cNvPr>
          <p:cNvSpPr txBox="1"/>
          <p:nvPr/>
        </p:nvSpPr>
        <p:spPr>
          <a:xfrm>
            <a:off x="1221101" y="1711313"/>
            <a:ext cx="8777178" cy="3655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475569"/>
                </a:solidFill>
                <a:latin typeface="Arial" panose="020B0604020202020204" pitchFamily="34" charset="0"/>
              </a:rPr>
              <a:t>           </a:t>
            </a:r>
            <a:r>
              <a:rPr lang="en-GB" sz="4000" dirty="0">
                <a:solidFill>
                  <a:srgbClr val="C00000"/>
                </a:solidFill>
                <a:latin typeface="Arial" panose="020B0604020202020204" pitchFamily="34" charset="0"/>
              </a:rPr>
              <a:t>Pronoun Types</a:t>
            </a:r>
          </a:p>
          <a:p>
            <a:pPr marL="34290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GB" sz="2000" b="1" dirty="0">
                <a:solidFill>
                  <a:srgbClr val="0284C7"/>
                </a:solidFill>
                <a:latin typeface="Arial" panose="020B0604020202020204" pitchFamily="34" charset="0"/>
              </a:rPr>
              <a:t>Key Categories we will cover:</a:t>
            </a:r>
          </a:p>
          <a:p>
            <a:pPr marL="742950" lvl="1" indent="-285750" fontAlgn="base">
              <a:lnSpc>
                <a:spcPct val="114000"/>
              </a:lnSpc>
              <a:buClr>
                <a:srgbClr val="000000"/>
              </a:buClr>
              <a:buSzPts val="1100"/>
              <a:buFont typeface="+mj-lt"/>
              <a:buAutoNum type="arabicPeriod"/>
            </a:pPr>
            <a:r>
              <a:rPr lang="en-GB" sz="2000" u="none" strike="noStrike" dirty="0">
                <a:effectLst/>
                <a:latin typeface="Google Sans Text"/>
                <a:ea typeface="Google Sans Text"/>
                <a:cs typeface="Google Sans Text"/>
              </a:rPr>
              <a:t>Personal Pronouns</a:t>
            </a: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lnSpc>
                <a:spcPct val="114000"/>
              </a:lnSpc>
              <a:buClr>
                <a:srgbClr val="000000"/>
              </a:buClr>
              <a:buSzPts val="1100"/>
              <a:buFont typeface="+mj-lt"/>
              <a:buAutoNum type="arabicPeriod"/>
            </a:pPr>
            <a:r>
              <a:rPr lang="en-GB" sz="2000" u="none" strike="noStrike" dirty="0">
                <a:effectLst/>
                <a:latin typeface="Google Sans Text"/>
                <a:ea typeface="Google Sans Text"/>
                <a:cs typeface="Google Sans Text"/>
              </a:rPr>
              <a:t>Possessive Pronouns</a:t>
            </a: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lnSpc>
                <a:spcPct val="114000"/>
              </a:lnSpc>
              <a:buClr>
                <a:srgbClr val="000000"/>
              </a:buClr>
              <a:buSzPts val="1100"/>
              <a:buFont typeface="+mj-lt"/>
              <a:buAutoNum type="arabicPeriod"/>
            </a:pPr>
            <a:r>
              <a:rPr lang="en-GB" sz="2000" u="none" strike="noStrike" dirty="0">
                <a:effectLst/>
                <a:latin typeface="Google Sans Text"/>
                <a:ea typeface="Google Sans Text"/>
                <a:cs typeface="Google Sans Text"/>
              </a:rPr>
              <a:t>Reflexive &amp; Intensive Pronouns</a:t>
            </a: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lnSpc>
                <a:spcPct val="114000"/>
              </a:lnSpc>
              <a:buClr>
                <a:srgbClr val="000000"/>
              </a:buClr>
              <a:buSzPts val="1100"/>
              <a:buFont typeface="+mj-lt"/>
              <a:buAutoNum type="arabicPeriod"/>
            </a:pPr>
            <a:r>
              <a:rPr lang="en-GB" sz="2000" u="none" strike="noStrike" dirty="0">
                <a:effectLst/>
                <a:latin typeface="Google Sans Text"/>
                <a:ea typeface="Google Sans Text"/>
                <a:cs typeface="Google Sans Text"/>
              </a:rPr>
              <a:t>Demonstrative Pronouns</a:t>
            </a: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lnSpc>
                <a:spcPct val="114000"/>
              </a:lnSpc>
              <a:buClr>
                <a:srgbClr val="000000"/>
              </a:buClr>
              <a:buSzPts val="1100"/>
              <a:buFont typeface="+mj-lt"/>
              <a:buAutoNum type="arabicPeriod"/>
            </a:pPr>
            <a:r>
              <a:rPr lang="en-GB" sz="2000" u="none" strike="noStrike" dirty="0">
                <a:effectLst/>
                <a:latin typeface="Google Sans Text"/>
                <a:ea typeface="Google Sans Text"/>
                <a:cs typeface="Google Sans Text"/>
              </a:rPr>
              <a:t>Interrogative Pronouns</a:t>
            </a: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lnSpc>
                <a:spcPct val="114000"/>
              </a:lnSpc>
              <a:buClr>
                <a:srgbClr val="000000"/>
              </a:buClr>
              <a:buSzPts val="1100"/>
              <a:buFont typeface="+mj-lt"/>
              <a:buAutoNum type="arabicPeriod"/>
            </a:pPr>
            <a:r>
              <a:rPr lang="en-GB" sz="2000" u="none" strike="noStrike" dirty="0">
                <a:effectLst/>
                <a:latin typeface="Google Sans Text"/>
                <a:ea typeface="Google Sans Text"/>
                <a:cs typeface="Google Sans Text"/>
              </a:rPr>
              <a:t>Relative Pronouns</a:t>
            </a: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Pts val="1100"/>
              <a:buFont typeface="+mj-lt"/>
              <a:buAutoNum type="arabicPeriod"/>
            </a:pPr>
            <a:r>
              <a:rPr lang="en-GB" sz="2000" u="none" strike="noStrike" dirty="0">
                <a:effectLst/>
                <a:latin typeface="Google Sans Text"/>
                <a:ea typeface="Google Sans Text"/>
                <a:cs typeface="Google Sans Text"/>
              </a:rPr>
              <a:t>Indefinite Pronouns</a:t>
            </a: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737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1631B-CC93-0392-0796-B33C7C999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141C04-9D25-7410-8D2C-12B3B361B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AF32B8-F76D-0E45-3C25-69409CD72225}"/>
              </a:ext>
            </a:extLst>
          </p:cNvPr>
          <p:cNvSpPr txBox="1"/>
          <p:nvPr/>
        </p:nvSpPr>
        <p:spPr>
          <a:xfrm>
            <a:off x="1419447" y="1732579"/>
            <a:ext cx="7905306" cy="4006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000" dirty="0">
                <a:solidFill>
                  <a:srgbClr val="475569"/>
                </a:solidFill>
                <a:latin typeface="Arial" panose="020B0604020202020204" pitchFamily="34" charset="0"/>
              </a:rPr>
              <a:t>             </a:t>
            </a:r>
            <a:r>
              <a:rPr lang="en-GB" sz="4000" dirty="0">
                <a:solidFill>
                  <a:srgbClr val="475569"/>
                </a:solidFill>
                <a:latin typeface="Arial" panose="020B0604020202020204" pitchFamily="34" charset="0"/>
              </a:rPr>
              <a:t> </a:t>
            </a:r>
            <a:r>
              <a:rPr lang="en-GB" sz="4000" dirty="0">
                <a:solidFill>
                  <a:srgbClr val="C00000"/>
                </a:solidFill>
                <a:latin typeface="Arial" panose="020B0604020202020204" pitchFamily="34" charset="0"/>
              </a:rPr>
              <a:t>Personal Pronouns</a:t>
            </a:r>
          </a:p>
          <a:p>
            <a:pPr marL="34290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GB" sz="2000" b="1" dirty="0">
                <a:solidFill>
                  <a:srgbClr val="0284C7"/>
                </a:solidFill>
                <a:latin typeface="Arial" panose="020B0604020202020204" pitchFamily="34" charset="0"/>
              </a:rPr>
              <a:t>Definition: These represent specific people or things. They change form depending on:</a:t>
            </a:r>
          </a:p>
          <a:p>
            <a:pPr marL="742950" lvl="1" indent="-28575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○"/>
            </a:pPr>
            <a:r>
              <a:rPr lang="en-GB" sz="20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Person: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1st (I/We), 2nd (You), 3rd (He/She/It/They).</a:t>
            </a: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○"/>
            </a:pPr>
            <a:r>
              <a:rPr lang="en-GB" sz="20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Number: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Singular vs. Plural.</a:t>
            </a: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○"/>
            </a:pPr>
            <a:r>
              <a:rPr lang="en-GB" sz="20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Case: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Subject vs. Object.</a:t>
            </a: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GB" sz="2000" b="1" dirty="0">
                <a:solidFill>
                  <a:srgbClr val="0284C7"/>
                </a:solidFill>
                <a:latin typeface="Arial" panose="020B0604020202020204" pitchFamily="34" charset="0"/>
              </a:rPr>
              <a:t>Subject Pronouns (Doers): I, you, he, she, it, we, they.</a:t>
            </a:r>
          </a:p>
          <a:p>
            <a:pPr marL="742950" lvl="1" indent="-28575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○"/>
            </a:pPr>
            <a:r>
              <a:rPr lang="en-GB" sz="2000" i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Example: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</a:t>
            </a:r>
            <a:r>
              <a:rPr lang="en-GB" sz="20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She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won the race.</a:t>
            </a: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GB" sz="2000" b="1" dirty="0">
                <a:solidFill>
                  <a:srgbClr val="0284C7"/>
                </a:solidFill>
                <a:latin typeface="Arial" panose="020B0604020202020204" pitchFamily="34" charset="0"/>
              </a:rPr>
              <a:t>Object Pronouns (Receivers): Me, you, him, her, it, us, them.</a:t>
            </a:r>
          </a:p>
          <a:p>
            <a:pPr marL="742950" lvl="1" indent="-285750" fontAlgn="base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○"/>
            </a:pPr>
            <a:r>
              <a:rPr lang="en-GB" sz="2000" i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Example: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The teacher called </a:t>
            </a:r>
            <a:r>
              <a:rPr lang="en-GB" sz="20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him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.</a:t>
            </a: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029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497508"/>
            <a:ext cx="11195436" cy="589534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</TotalTime>
  <Words>274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SAIM MUSTAFA ABID</cp:lastModifiedBy>
  <cp:revision>80</cp:revision>
  <dcterms:created xsi:type="dcterms:W3CDTF">2025-11-09T06:51:00Z</dcterms:created>
  <dcterms:modified xsi:type="dcterms:W3CDTF">2025-12-24T08:37:19Z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26FC9E0A83EC40458A8F809BAEE867E6_12</vt:lpwstr>
  </property>
  <property fmtid="{D5CDD505-2E9C-101B-9397-08002B2CF9AE}" pid="3" name="KSOProductBuildVer">
    <vt:lpwstr>1033-12.2.0.23155</vt:lpwstr>
  </property>
</Properties>
</file>