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8" r:id="rId7"/>
    <p:sldId id="286" r:id="rId8"/>
    <p:sldId id="287" r:id="rId9"/>
    <p:sldId id="289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84"/>
  </p:normalViewPr>
  <p:slideViewPr>
    <p:cSldViewPr snapToGrid="0">
      <p:cViewPr>
        <p:scale>
          <a:sx n="76" d="100"/>
          <a:sy n="76" d="100"/>
        </p:scale>
        <p:origin x="-48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79945" y="1753643"/>
            <a:ext cx="7257547" cy="1402915"/>
          </a:xfrm>
        </p:spPr>
        <p:txBody>
          <a:bodyPr/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Streptococcus pyogenes</a:t>
            </a:r>
            <a:endParaRPr lang="x-none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 MLT</a:t>
            </a:r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US" sz="9800" b="1" dirty="0" err="1">
                <a:latin typeface="Times New Roman" pitchFamily="18" charset="0"/>
                <a:cs typeface="Times New Roman" pitchFamily="18" charset="0"/>
              </a:rPr>
              <a:t>by:USWA</a:t>
            </a:r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 FAZAL</a:t>
            </a:r>
          </a:p>
          <a:p>
            <a:endParaRPr lang="en-US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6898" y="1199173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77863" y="1014608"/>
            <a:ext cx="9510323" cy="132775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Introduction to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Streptococcus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pyogenes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71854" y="2556932"/>
            <a:ext cx="9601196" cy="3318936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Commonly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known as Group A Streptococcus (GAS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Found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pyogenic lesions and as carriers in throat 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nose.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78566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0077" y="1277655"/>
            <a:ext cx="9656521" cy="1008344"/>
          </a:xfrm>
        </p:spPr>
        <p:txBody>
          <a:bodyPr>
            <a:no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Morphology and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Staining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9868" y="2605414"/>
            <a:ext cx="9733182" cy="33112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Appearance: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Spherical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or ovoid-shaped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bacteria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Arrangement: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Occur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chains or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pairs.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Size: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Typically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0.5 to 1.0 micrometers in diameter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093" y="490221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71854" y="1083973"/>
            <a:ext cx="9601196" cy="130386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Additional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Characteristics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64712" y="2442575"/>
            <a:ext cx="9706625" cy="35084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Individual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Cocci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Relatively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small in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size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Growth: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Forms colonies on solid culture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media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Colony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Appearance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Small, round, and often appear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smooth.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493" y="1496573"/>
            <a:ext cx="9504812" cy="75811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Habitat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672555"/>
            <a:ext cx="9601196" cy="3318936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Found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pyogenic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lesions.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Carriers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often have them in throat 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nose.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239699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Staining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Characteristics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7655" y="2517732"/>
            <a:ext cx="9618942" cy="3358136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Gram-Positive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Appears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purple due to crystal violet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retention.</a:t>
            </a:r>
          </a:p>
          <a:p>
            <a:pPr marL="0" indent="0"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Cell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Wall Composition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Primarily peptidoglycan.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Provides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structural support 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shape.</a:t>
            </a:r>
          </a:p>
          <a:p>
            <a:pPr algn="just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Contains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teichoic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acids for additional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support.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26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Peptidoglycan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Layer</a:t>
            </a:r>
            <a:endParaRPr lang="en-US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Thick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Layer: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Characteristic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gram-positive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bacteria.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Function: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Retains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crystal violet dye during Gram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staining.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7031" y="1201738"/>
            <a:ext cx="9556312" cy="95900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Diagnostic Significance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Clinical Importance: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Essential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diagnosing streptococcal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infections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Microscopic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Examination: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Used on throat swabs, pus, and sputum samples Identifies gram-positive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cocci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9447" y="339907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1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603" y="1152395"/>
            <a:ext cx="9643995" cy="113360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Diagnostic Significance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Role of Gram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Staining: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Crucial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initial step in laboratory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diagnosis.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Provides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information on morphology and reaction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9447" y="152016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1939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1448</TotalTime>
  <Words>207</Words>
  <Application>Microsoft Office PowerPoint</Application>
  <PresentationFormat>Custom</PresentationFormat>
  <Paragraphs>46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Organic</vt:lpstr>
      <vt:lpstr>Streptococcus pyogenes</vt:lpstr>
      <vt:lpstr>Introduction to Streptococcus pyogenes</vt:lpstr>
      <vt:lpstr>Morphology and Staining</vt:lpstr>
      <vt:lpstr>Additional Characteristics</vt:lpstr>
      <vt:lpstr> Habitat </vt:lpstr>
      <vt:lpstr>Staining Characteristics</vt:lpstr>
      <vt:lpstr>Peptidoglycan Layer</vt:lpstr>
      <vt:lpstr>Diagnostic Significance </vt:lpstr>
      <vt:lpstr>Diagnostic Significance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Windows User</cp:lastModifiedBy>
  <cp:revision>89</cp:revision>
  <dcterms:created xsi:type="dcterms:W3CDTF">2025-09-15T17:01:40Z</dcterms:created>
  <dcterms:modified xsi:type="dcterms:W3CDTF">2025-12-22T12:34:59Z</dcterms:modified>
</cp:coreProperties>
</file>