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8" r:id="rId7"/>
    <p:sldId id="286" r:id="rId8"/>
    <p:sldId id="287" r:id="rId9"/>
    <p:sldId id="28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945" y="1753643"/>
            <a:ext cx="7257547" cy="1402915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Streptococcus pyogenes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98" y="1199173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7863" y="1014608"/>
            <a:ext cx="9510323" cy="13277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pyogenes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known as Group A Streptococcus (GAS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pyogenic lesions and as carriers in throat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7856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77" y="1277655"/>
            <a:ext cx="9656521" cy="1008344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Staining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2605414"/>
            <a:ext cx="9733182" cy="3311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Appearance: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Spherical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ovoid-shaped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Arrangement: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chains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pairs.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Size: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Typically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0.5 to 1.0 micrometers in diameter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1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854" y="108397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Additional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4712" y="2442575"/>
            <a:ext cx="9706625" cy="3508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Relatively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small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Growth: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Forms colonies on solid culture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Colony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Small, round, and often appear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93" y="1496573"/>
            <a:ext cx="9504812" cy="7581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Habitat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pyogenic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lesions.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often have them in throat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39699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Staining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55" y="2517732"/>
            <a:ext cx="9618942" cy="335813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Gram-Positive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purple due to crystal violet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retention.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Wall Composition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Primarily peptidoglycan.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structural support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teichoic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acids for additional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Peptidoglycan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Layer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Thick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Layer: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gram-positive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Function: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crystal violet dye during Gram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1" y="1201738"/>
            <a:ext cx="9556312" cy="959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Diagnostic Significance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Importance: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Essential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diagnosing streptococcal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Microscopic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Examination: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on throat swabs, pus, and sputum samples Identifies gram-positive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47" y="339907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03" y="1152395"/>
            <a:ext cx="9643995" cy="11336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Diagnostic Significance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Role of Gram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Staining: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Crucial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initial step in laboratory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information on morphology and reaction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47" y="15201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3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1448</TotalTime>
  <Words>207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Streptococcus pyogenes</vt:lpstr>
      <vt:lpstr>Introduction to Streptococcus pyogenes</vt:lpstr>
      <vt:lpstr>Morphology and Staining</vt:lpstr>
      <vt:lpstr>Additional Characteristics</vt:lpstr>
      <vt:lpstr> Habitat </vt:lpstr>
      <vt:lpstr>Staining Characteristics</vt:lpstr>
      <vt:lpstr>Peptidoglycan Layer</vt:lpstr>
      <vt:lpstr>Diagnostic Significance </vt:lpstr>
      <vt:lpstr>Diagnostic Significance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89</cp:revision>
  <dcterms:created xsi:type="dcterms:W3CDTF">2025-09-15T17:01:40Z</dcterms:created>
  <dcterms:modified xsi:type="dcterms:W3CDTF">2025-12-22T12:34:59Z</dcterms:modified>
</cp:coreProperties>
</file>