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86477" autoAdjust="0"/>
  </p:normalViewPr>
  <p:slideViewPr>
    <p:cSldViewPr snapToGrid="0">
      <p:cViewPr>
        <p:scale>
          <a:sx n="76" d="100"/>
          <a:sy n="76" d="100"/>
        </p:scale>
        <p:origin x="78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3406" y="2267210"/>
            <a:ext cx="7332703" cy="883555"/>
          </a:xfrm>
        </p:spPr>
        <p:txBody>
          <a:bodyPr/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Classification of Viruses</a:t>
            </a:r>
            <a:endParaRPr lang="x-none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Ot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56717" y="1114055"/>
            <a:ext cx="9631469" cy="1222449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Bacteriophage 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HIV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Viruses: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Belong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to the family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Viridae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genus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Virus.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Discovery: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Found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Martinus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Beijerinck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1898.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Size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Range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20 nanometers to 250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nanometers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Composed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of DNA or RNA surrounded by a protein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coat.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282" y="1364577"/>
            <a:ext cx="9631469" cy="1146891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Composition and Structure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1419" y="2572680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Components: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Nucleic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acid (DNA or RNA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Protective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protein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coat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Smallest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four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genes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Larger Viruses: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have more than 100 to 200 genes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277" y="3023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27759" y="977030"/>
            <a:ext cx="9545291" cy="1561123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Classification of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Viruses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89765" y="2705621"/>
            <a:ext cx="9961260" cy="33068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Baltimore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Classification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Based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 nucleic acid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Developed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by David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Baltimore.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Aids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in virus classification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study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30233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603" y="1227551"/>
            <a:ext cx="9643995" cy="1128786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Classification by Nucleic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Acid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672555"/>
            <a:ext cx="9601196" cy="331893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DNA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Viruses: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DNA as genetic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material.</a:t>
            </a:r>
          </a:p>
          <a:p>
            <a:pPr marL="0" indent="0"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Types:</a:t>
            </a:r>
          </a:p>
          <a:p>
            <a:pPr marL="0"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Double-stranded (e.g., Poxviruses,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Papovaviruses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and Single-stranded (e.g., Adenoviruses,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Herpesviruses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Classification by Nucleic Acid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RNA Viruses: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RNA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as Genetic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Types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Double-stranded (e.g.,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Reovirus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Classification by Nucleic Acid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Single-stranded RNA: 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Positive-sense (e.g.,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Picornavirus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and Negative-sense (e.g., Rabies, Influenza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Retroviruses: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replication using reverse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transcriptase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(e.g., HIV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6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Virus Classification by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Symmetry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Shape: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Complex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Viruses: (e.g., Poxvirus)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Radial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Symmetry: (e.g., Bacteriophage) 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Icosahedral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Symmetry: (e.g.,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Reovirus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Picornavirus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Helical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Symmetry: (e.g.,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Parainfluenza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Orthomyxovirus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0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1420</TotalTime>
  <Words>247</Words>
  <Application>Microsoft Office PowerPoint</Application>
  <PresentationFormat>Custom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Classification of Viruses</vt:lpstr>
      <vt:lpstr>Bacteriophage and HIV</vt:lpstr>
      <vt:lpstr>Virus Composition and Structure </vt:lpstr>
      <vt:lpstr>Classification of Viruses</vt:lpstr>
      <vt:lpstr>Virus Classification by Nucleic Acid</vt:lpstr>
      <vt:lpstr>Virus Classification by Nucleic Acid</vt:lpstr>
      <vt:lpstr>Virus Classification by Nucleic Acid</vt:lpstr>
      <vt:lpstr>Virus Classification by Structure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87</cp:revision>
  <dcterms:created xsi:type="dcterms:W3CDTF">2025-09-15T17:01:40Z</dcterms:created>
  <dcterms:modified xsi:type="dcterms:W3CDTF">2025-12-23T04:16:05Z</dcterms:modified>
</cp:coreProperties>
</file>