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>
        <p:scale>
          <a:sx n="76" d="100"/>
          <a:sy n="76" d="100"/>
        </p:scale>
        <p:origin x="7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406" y="2267210"/>
            <a:ext cx="7332703" cy="883555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Classification of Viruses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6717" y="1114055"/>
            <a:ext cx="9631469" cy="122244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Bacteriophage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HIV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family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Viridae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genus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Discovery: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Martinus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Beijerinck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1898.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 nanometers to 250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nanometers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DNA or RNA surrounded by a protein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82" y="1364577"/>
            <a:ext cx="9631469" cy="1146891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Composition and Structure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419" y="2572680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acid (DNA or 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Smallest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Larger Viruses: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more than 100 to 200 genes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77" y="3023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7759" y="977030"/>
            <a:ext cx="9545291" cy="156112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9765" y="2705621"/>
            <a:ext cx="9961260" cy="3306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Baltimore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nucleic acid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Baltimore.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virus classification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3023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03" y="1227551"/>
            <a:ext cx="9643995" cy="112878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Classification by Nucleic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Acid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Viruses: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DNA as genetic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Double-stranded (e.g., Poxviruses,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Papovaviruses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Single-stranded (e.g., Adenoviruses,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Herpesviruses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Classification by Nucleic Acid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RNA Viruses: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Genetic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Double-stranded (e.g.,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Reovirus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Classification by Nucleic Acid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Single-stranded RNA: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Positive-sense (e.g.,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Picornavirus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Negative-sense (e.g., Rabies, Influenza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Retroviruses: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replication using reverse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transcriptase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(e.g., HIV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Classification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Shape: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Viruses: (e.g., Poxvirus)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Symmetry: (e.g., Bacteriophage)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Icosahedral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Symmetry: (e.g.,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Reovirus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Picornavirus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Symmetry: (e.g.,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Parainfluenza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Orthomyxovirus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0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1420</TotalTime>
  <Words>247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Classification of Viruses</vt:lpstr>
      <vt:lpstr>Bacteriophage and HIV</vt:lpstr>
      <vt:lpstr>Virus Composition and Structure </vt:lpstr>
      <vt:lpstr>Classification of Viruses</vt:lpstr>
      <vt:lpstr>Virus Classification by Nucleic Acid</vt:lpstr>
      <vt:lpstr>Virus Classification by Nucleic Acid</vt:lpstr>
      <vt:lpstr>Virus Classification by Nucleic Acid</vt:lpstr>
      <vt:lpstr>Virus Classification by Structure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87</cp:revision>
  <dcterms:created xsi:type="dcterms:W3CDTF">2025-09-15T17:01:40Z</dcterms:created>
  <dcterms:modified xsi:type="dcterms:W3CDTF">2025-12-23T04:16:05Z</dcterms:modified>
</cp:coreProperties>
</file>