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86" r:id="rId7"/>
    <p:sldId id="287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477" autoAdjust="0"/>
  </p:normalViewPr>
  <p:slideViewPr>
    <p:cSldViewPr snapToGrid="0">
      <p:cViewPr>
        <p:scale>
          <a:sx n="76" d="100"/>
          <a:sy n="76" d="100"/>
        </p:scale>
        <p:origin x="-111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6835F-B8F0-AE0C-D8A4-7F95CA05C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3406" y="2267210"/>
            <a:ext cx="7332703" cy="883555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x-none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D4AF84-0E2F-FA2A-B95A-893C88D6D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5726" y="3807911"/>
            <a:ext cx="6752341" cy="1064713"/>
          </a:xfrm>
        </p:spPr>
        <p:txBody>
          <a:bodyPr>
            <a:normAutofit fontScale="25000" lnSpcReduction="20000"/>
          </a:bodyPr>
          <a:lstStyle/>
          <a:p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Fsc</a:t>
            </a:r>
            <a:r>
              <a:rPr lang="en-US" sz="10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b="1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endParaRPr lang="en-US" sz="10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US" sz="9800" b="1" dirty="0" err="1">
                <a:latin typeface="Times New Roman" pitchFamily="18" charset="0"/>
                <a:cs typeface="Times New Roman" pitchFamily="18" charset="0"/>
              </a:rPr>
              <a:t>by:USWA</a:t>
            </a:r>
            <a:r>
              <a:rPr lang="en-US" sz="9800" b="1" dirty="0">
                <a:latin typeface="Times New Roman" pitchFamily="18" charset="0"/>
                <a:cs typeface="Times New Roman" pitchFamily="18" charset="0"/>
              </a:rPr>
              <a:t> FAZAL</a:t>
            </a:r>
          </a:p>
          <a:p>
            <a:endParaRPr lang="en-US" sz="86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9758" y="1136542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4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6717" y="1114055"/>
            <a:ext cx="9631469" cy="1222449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Introduction to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agents replicating inside the body of a host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Characteristics: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Microscopic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cannot replicate outside host cells, non-cellular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Perspective: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Borderline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between living and non-living.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0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82" y="1364577"/>
            <a:ext cx="9631469" cy="1146891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What is a Virus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419" y="2572680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Nature: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Non-cellular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made of genetic material (DNA/RNA) and 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Metabolism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Cannot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perform life functions outside host cells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Replication: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Invade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host cells to reproduce.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277" y="30233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6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27551" y="1326998"/>
            <a:ext cx="9645499" cy="121115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Viral Structure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3879" y="2367419"/>
            <a:ext cx="9957145" cy="36450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Components: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Capsid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Protein shell enclosing genetic material.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Genetic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Material: DNA or RNA, determining virus type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replication within host.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5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603" y="1227551"/>
            <a:ext cx="9643995" cy="11287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 Characteristic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672555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Non-living Traits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Inert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outside host cells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cellular structures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Living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Traits: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Ability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replicate inside host cells.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mutate and adapt.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3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Virus Dependency on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Hosts</a:t>
            </a:r>
            <a:endParaRPr lang="en-US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54" y="2456723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Host Reliance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Require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hosts for metabolic machinery.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Utilize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prokaryotic or eukaryotic cells for propagation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Main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Function: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Deliver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DNA or RNA to host cells.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Transcription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occurs within the host.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9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Viral Genome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Genome Packaging: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Encapsulated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a symmetrical protein shell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Nucleic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acid associated with proteins (nucleoproteins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Nucleocapsid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Formation: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Combination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genome and protein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coat.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Essential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infection and replication.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648374"/>
            <a:ext cx="9601196" cy="331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500" b="1" dirty="0"/>
              <a:t>Thank You </a:t>
            </a:r>
            <a:r>
              <a:rPr lang="en-US" sz="5500" b="1" dirty="0">
                <a:solidFill>
                  <a:schemeClr val="tx1"/>
                </a:solidFill>
              </a:rPr>
              <a:t>:)</a:t>
            </a:r>
          </a:p>
          <a:p>
            <a:pPr marL="0" indent="0" algn="ctr">
              <a:buNone/>
            </a:pPr>
            <a:endParaRPr lang="en-US" sz="55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29A69B-D56D-3349-0009-21ADA52DB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2" y="490220"/>
            <a:ext cx="871480" cy="8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05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1405</TotalTime>
  <Words>223</Words>
  <Application>Microsoft Office PowerPoint</Application>
  <PresentationFormat>Custom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Viruses</vt:lpstr>
      <vt:lpstr>Introduction to Viruses</vt:lpstr>
      <vt:lpstr>What is a Virus?</vt:lpstr>
      <vt:lpstr>Viral Structure </vt:lpstr>
      <vt:lpstr>Virus Characteristic </vt:lpstr>
      <vt:lpstr>Virus Dependency on Hosts</vt:lpstr>
      <vt:lpstr>Viral Genome and Structure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</dc:title>
  <dc:creator>MAC</dc:creator>
  <cp:lastModifiedBy>Windows User</cp:lastModifiedBy>
  <cp:revision>85</cp:revision>
  <dcterms:created xsi:type="dcterms:W3CDTF">2025-09-15T17:01:40Z</dcterms:created>
  <dcterms:modified xsi:type="dcterms:W3CDTF">2025-12-22T04:12:17Z</dcterms:modified>
</cp:coreProperties>
</file>