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8" r:id="rId7"/>
    <p:sldId id="286" r:id="rId8"/>
    <p:sldId id="287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9945" y="1753643"/>
            <a:ext cx="7257547" cy="1402915"/>
          </a:xfrm>
        </p:spPr>
        <p:txBody>
          <a:bodyPr/>
          <a:lstStyle/>
          <a:p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Streptococci of Medical Importance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9612" y="94865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15233" y="1014608"/>
            <a:ext cx="9572953" cy="1534839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pyogenes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71854" y="2556932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(Group A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Streptococcus, GAS):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Common human pathogen causing diseases like: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Pharyngitis (strep throat) 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Scarlet fever 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Rheumatic fever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Skin infections (impetigo, cellulitis)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Severe cases include necrotizing fasciitis and toxic shock syndrome.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077" y="1277655"/>
            <a:ext cx="9656521" cy="1008344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Virulence Factors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9868" y="2605414"/>
            <a:ext cx="9733182" cy="3311254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Produces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toxins like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streptolysins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streptokinase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Evades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immune response via surface proteins and hyaluronic acid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capsule.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Diagnosis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presentation assessment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Throat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culture and antigen detection tests.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093" y="490221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71854" y="1083973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agalactiae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64712" y="2442575"/>
            <a:ext cx="9706625" cy="35084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(Group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 Streptococcus,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GBS):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Leading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cause of neonatal sepsis, pneumonia, and meningitis.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Affects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pregnant women and elderly with underlying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conditions.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Virulence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Factors: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Produces polysaccharide capsule enhancing immune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evasion.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Screening: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Pregnant women are screened to prevent neonatal infections.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854" y="1271103"/>
            <a:ext cx="9601196" cy="130386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pneumoniae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Leading cause of bacterial pneumonia, meningitis, otitis media, and sinusitis.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Affects children, the elderly, and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immunocompromised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individuals.</a:t>
            </a:r>
          </a:p>
          <a:p>
            <a:pPr marL="0" indent="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pneumoniae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Virulence Factors:</a:t>
            </a:r>
          </a:p>
          <a:p>
            <a:pPr marL="0" indent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Polysaccharide capsule aids in immune system evasion. Produces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pneumolysin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 toxin that damages host cells.</a:t>
            </a:r>
          </a:p>
          <a:p>
            <a:pPr marL="0" indent="0" algn="just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Prevention:</a:t>
            </a:r>
          </a:p>
          <a:p>
            <a:pPr marL="0" indent="0" algn="just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Vaccines: PCV13 and PPSV23 reduce the incidence of pneumococcal diseases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26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mutans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Primary agent of dental caries (tooth decay).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Adheres to teeth forming plaque and acids leading to cavities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Virulence Factors: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Produces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acids as a byproduct of sugar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metabolism.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Forms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biofilms making dental hygiene crucial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284" y="1326998"/>
            <a:ext cx="9556313" cy="959001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Streptococcus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mutans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Prevention: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Dental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hygiene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Regular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brushing, flossing, and use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fluoride reduces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S.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mutans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-related dental diseases.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1434</TotalTime>
  <Words>271</Words>
  <Application>Microsoft Office PowerPoint</Application>
  <PresentationFormat>Custom</PresentationFormat>
  <Paragraphs>46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Streptococci of Medical Importance</vt:lpstr>
      <vt:lpstr>Streptococcus pyogenes</vt:lpstr>
      <vt:lpstr>Virulence Factors</vt:lpstr>
      <vt:lpstr>Streptococcus agalactiae</vt:lpstr>
      <vt:lpstr>Streptococcus pneumoniae</vt:lpstr>
      <vt:lpstr>Streptococcus pneumoniae</vt:lpstr>
      <vt:lpstr>Streptococcus mutans</vt:lpstr>
      <vt:lpstr>Streptococcus mutans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87</cp:revision>
  <dcterms:created xsi:type="dcterms:W3CDTF">2025-09-15T17:01:40Z</dcterms:created>
  <dcterms:modified xsi:type="dcterms:W3CDTF">2025-12-21T12:36:52Z</dcterms:modified>
</cp:coreProperties>
</file>