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F42B-60F2-DAD9-E6AA-E2B7113AD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E68BEB-B60E-E236-5EEB-3A50396DF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semester </a:t>
            </a:r>
          </a:p>
          <a:p>
            <a:r>
              <a:rPr lang="en-US" dirty="0" err="1"/>
              <a:t>Bs</a:t>
            </a:r>
            <a:r>
              <a:rPr lang="en-US" dirty="0"/>
              <a:t> psychology</a:t>
            </a:r>
          </a:p>
          <a:p>
            <a:r>
              <a:rPr lang="en-US" dirty="0"/>
              <a:t>Presented by: </a:t>
            </a:r>
            <a:r>
              <a:rPr lang="en-US" dirty="0" err="1"/>
              <a:t>Tiaba</a:t>
            </a:r>
            <a:r>
              <a:rPr lang="en-US" dirty="0"/>
              <a:t> Arshad </a:t>
            </a:r>
          </a:p>
        </p:txBody>
      </p:sp>
    </p:spTree>
    <p:extLst>
      <p:ext uri="{BB962C8B-B14F-4D97-AF65-F5344CB8AC3E}">
        <p14:creationId xmlns:p14="http://schemas.microsoft.com/office/powerpoint/2010/main" val="74404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3A66E-5682-799E-CE8F-A6CEE34F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70E092B-B36C-4D9F-5E13-70169E923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675" y="857481"/>
            <a:ext cx="10943421" cy="56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9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BDB68-8CDD-7112-B35E-87DC3E7A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web mail 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4A6385-3EB2-5AB0-3F08-07FB5745A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web-based service to send and receive emails  
 Works through any internet browser  
No need to install software  
Examples: Gmail, Yahoo Mail, Outlook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F1788B-BA5A-3533-FE32-6545278A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085" y="2435225"/>
            <a:ext cx="37052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8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0CAD7-7342-0F32-F573-415DB759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of web mail 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C6707B-2294-8820-3612-8F2A97B89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8369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Send &amp; Receive Emails– Basic function of any email system  
</a:t>
            </a:r>
            <a:r>
              <a:rPr lang="en-US" dirty="0" err="1"/>
              <a:t>Aattachments</a:t>
            </a:r>
            <a:r>
              <a:rPr lang="en-US" dirty="0"/>
              <a:t> – Send documents, images, and files  
Spam Filtering – Blocks unwanted or harmful emails  
Address Book – Stores contact information  
Search Function– Find old emails easily  
Cloud Integration – Link with Google Drive, OneDrive, etc.  
User-Friendly Interface – Simple layout, easy to navigate</a:t>
            </a:r>
          </a:p>
        </p:txBody>
      </p:sp>
    </p:spTree>
    <p:extLst>
      <p:ext uri="{BB962C8B-B14F-4D97-AF65-F5344CB8AC3E}">
        <p14:creationId xmlns:p14="http://schemas.microsoft.com/office/powerpoint/2010/main" val="398099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26DDE-7F1F-E9CF-3F1D-9CAB1EFA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D4A40-C7B4-8151-E930-5D35818B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anywhere with internet  
 No software installation  
 Often free  
Automatically updated  
Works on all devices  
Secure login options</a:t>
            </a:r>
          </a:p>
        </p:txBody>
      </p:sp>
    </p:spTree>
    <p:extLst>
      <p:ext uri="{BB962C8B-B14F-4D97-AF65-F5344CB8AC3E}">
        <p14:creationId xmlns:p14="http://schemas.microsoft.com/office/powerpoint/2010/main" val="371168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8B44C-45D4-818D-100F-69E2100E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FFD9AB-AF9F-7374-577F-70FF71A21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
Needs internet connection  
Limited free storage  
Ads in free versions  </a:t>
            </a:r>
          </a:p>
          <a:p>
            <a:r>
              <a:rPr lang="en-US" dirty="0"/>
              <a:t> Privacy concerns</a:t>
            </a:r>
          </a:p>
        </p:txBody>
      </p:sp>
    </p:spTree>
    <p:extLst>
      <p:ext uri="{BB962C8B-B14F-4D97-AF65-F5344CB8AC3E}">
        <p14:creationId xmlns:p14="http://schemas.microsoft.com/office/powerpoint/2010/main" val="113749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529FB-4EAA-032A-07ED-958AF8A6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web mail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27CA7-76BA-B0A9-39AC-ABB3B1693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589869"/>
          </a:xfrm>
        </p:spPr>
        <p:txBody>
          <a:bodyPr/>
          <a:lstStyle/>
          <a:p>
            <a:r>
              <a:rPr lang="en-US" dirty="0"/>
              <a:t>
Gmail (Google)  
Outlook (Microsoft)  
Yahoo Mail  
</a:t>
            </a:r>
            <a:r>
              <a:rPr lang="en-US" dirty="0" err="1"/>
              <a:t>ProtonMail</a:t>
            </a:r>
            <a:r>
              <a:rPr lang="en-US" dirty="0"/>
              <a:t> (Secure mail)</a:t>
            </a:r>
          </a:p>
        </p:txBody>
      </p:sp>
    </p:spTree>
    <p:extLst>
      <p:ext uri="{BB962C8B-B14F-4D97-AF65-F5344CB8AC3E}">
        <p14:creationId xmlns:p14="http://schemas.microsoft.com/office/powerpoint/2010/main" val="256764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C60DF8-3B91-AB67-16A6-72653118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web Mail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A321B9-256B-D331-24E9-0F83C7DEA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Log in using a web browser  
Emails stored on remote servers  
Uses IMAP/POP to receive emails  </a:t>
            </a:r>
          </a:p>
          <a:p>
            <a:r>
              <a:rPr lang="en-US" dirty="0"/>
              <a:t> Uses SMTP to send emails</a:t>
            </a:r>
          </a:p>
        </p:txBody>
      </p:sp>
    </p:spTree>
    <p:extLst>
      <p:ext uri="{BB962C8B-B14F-4D97-AF65-F5344CB8AC3E}">
        <p14:creationId xmlns:p14="http://schemas.microsoft.com/office/powerpoint/2010/main" val="356576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08985-442F-A130-639B-4F1525EA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A01144-69C3-018E-F3D6-42577EF2C67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295401" y="2111565"/>
            <a:ext cx="9601196" cy="30296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Web mail allows easy email access anywhere  
 No software needed, just internet  
 Useful for personal and business communication  
Popular services</a:t>
            </a:r>
          </a:p>
          <a:p>
            <a:r>
              <a:rPr lang="en-US" sz="2000" dirty="0"/>
              <a:t> include Gmail, Outlook, Yahoo</a:t>
            </a:r>
          </a:p>
        </p:txBody>
      </p:sp>
    </p:spTree>
    <p:extLst>
      <p:ext uri="{BB962C8B-B14F-4D97-AF65-F5344CB8AC3E}">
        <p14:creationId xmlns:p14="http://schemas.microsoft.com/office/powerpoint/2010/main" val="373964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FDB6A-4F88-B600-A788-3DB1A5D9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60965AC-7E7A-3DC0-4211-1BDFAA052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819" y="501091"/>
            <a:ext cx="10392578" cy="58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03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Computer science </vt:lpstr>
      <vt:lpstr>What is web mail Application </vt:lpstr>
      <vt:lpstr>Feature of web mail Application </vt:lpstr>
      <vt:lpstr>Advantage </vt:lpstr>
      <vt:lpstr>Disadvantage </vt:lpstr>
      <vt:lpstr>Popular web mail services</vt:lpstr>
      <vt:lpstr>Popular web Mail work</vt:lpstr>
      <vt:lpstr>Summary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</dc:title>
  <dc:creator>Maryam Rahim</dc:creator>
  <cp:lastModifiedBy>ADMIN</cp:lastModifiedBy>
  <cp:revision>4</cp:revision>
  <dcterms:created xsi:type="dcterms:W3CDTF">2025-12-17T06:23:15Z</dcterms:created>
  <dcterms:modified xsi:type="dcterms:W3CDTF">2025-12-19T08:55:17Z</dcterms:modified>
</cp:coreProperties>
</file>