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7" r:id="rId3"/>
    <p:sldId id="290" r:id="rId4"/>
    <p:sldId id="291" r:id="rId5"/>
    <p:sldId id="292" r:id="rId6"/>
    <p:sldId id="283" r:id="rId7"/>
    <p:sldId id="28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BS-PSY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pPr fontAlgn="t"/>
            <a:r>
              <a:rPr lang="en-US" b="1" dirty="0" smtClean="0"/>
              <a:t>Levels of Social </a:t>
            </a:r>
            <a:r>
              <a:rPr lang="en-US" b="1" dirty="0"/>
              <a:t>interaction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/>
              <a:t>Social interaction in sociology is typically categorized into several levels, reflecting the complexity and context of human relationships</a:t>
            </a:r>
            <a:r>
              <a:rPr lang="en-US" dirty="0" smtClean="0"/>
              <a:t>.</a:t>
            </a:r>
          </a:p>
          <a:p>
            <a:pPr marL="0" indent="0" fontAlgn="t">
              <a:buNone/>
            </a:pPr>
            <a:r>
              <a:rPr lang="en-US" b="1" dirty="0"/>
              <a:t>Contexts of Interaction</a:t>
            </a:r>
            <a:r>
              <a:rPr lang="en-US" dirty="0"/>
              <a:t>:</a:t>
            </a:r>
          </a:p>
          <a:p>
            <a:pPr fontAlgn="t"/>
            <a:r>
              <a:rPr lang="en-US" b="1" dirty="0"/>
              <a:t>Micro-Level</a:t>
            </a:r>
            <a:r>
              <a:rPr lang="en-US" dirty="0"/>
              <a:t>: Focuses on individual or small group interactions, such as conversations or family dynamics.</a:t>
            </a:r>
          </a:p>
          <a:p>
            <a:pPr fontAlgn="t"/>
            <a:r>
              <a:rPr lang="en-US" b="1" dirty="0"/>
              <a:t>Macro-Level</a:t>
            </a:r>
            <a:r>
              <a:rPr lang="en-US" dirty="0"/>
              <a:t>: Examines larger social structures and institutions, such as organizations or communities.</a:t>
            </a:r>
          </a:p>
          <a:p>
            <a:pPr fontAlgn="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7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Levels of Social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b="1" dirty="0"/>
              <a:t>Intrapersonal Interaction</a:t>
            </a:r>
            <a:endParaRPr lang="en-US" dirty="0"/>
          </a:p>
          <a:p>
            <a:pPr lvl="1" fontAlgn="t"/>
            <a:r>
              <a:rPr lang="en-US" dirty="0"/>
              <a:t>Involves self-reflection and internal dialogue.</a:t>
            </a:r>
          </a:p>
          <a:p>
            <a:pPr lvl="1" fontAlgn="t"/>
            <a:r>
              <a:rPr lang="en-US" dirty="0"/>
              <a:t>Shapes individual identity and personal beliefs.</a:t>
            </a:r>
          </a:p>
          <a:p>
            <a:pPr fontAlgn="t"/>
            <a:r>
              <a:rPr lang="en-US" b="1" dirty="0"/>
              <a:t>Interpersonal Interaction</a:t>
            </a:r>
            <a:endParaRPr lang="en-US" dirty="0"/>
          </a:p>
          <a:p>
            <a:pPr lvl="1" fontAlgn="t"/>
            <a:r>
              <a:rPr lang="en-US" dirty="0"/>
              <a:t>Occurs between two or more individuals.</a:t>
            </a:r>
          </a:p>
          <a:p>
            <a:pPr lvl="1" fontAlgn="t"/>
            <a:r>
              <a:rPr lang="en-US" dirty="0"/>
              <a:t>Includes face-to-face communication, online interactions, and social exchanges.</a:t>
            </a:r>
          </a:p>
          <a:p>
            <a:pPr lvl="1" fontAlgn="t"/>
            <a:r>
              <a:rPr lang="en-US" dirty="0"/>
              <a:t>Influences social bonds, friendships, and family dynamics.</a:t>
            </a:r>
          </a:p>
        </p:txBody>
      </p:sp>
    </p:spTree>
    <p:extLst>
      <p:ext uri="{BB962C8B-B14F-4D97-AF65-F5344CB8AC3E}">
        <p14:creationId xmlns:p14="http://schemas.microsoft.com/office/powerpoint/2010/main" val="190371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Levels of Social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b="1" dirty="0"/>
              <a:t>Group Interaction</a:t>
            </a:r>
            <a:endParaRPr lang="en-US" dirty="0"/>
          </a:p>
          <a:p>
            <a:pPr lvl="1" fontAlgn="t"/>
            <a:r>
              <a:rPr lang="en-US" dirty="0"/>
              <a:t>Involves interactions within small or large groups.</a:t>
            </a:r>
          </a:p>
          <a:p>
            <a:pPr lvl="1" fontAlgn="t"/>
            <a:r>
              <a:rPr lang="en-US" dirty="0"/>
              <a:t>Can be formal (e.g., organizations, teams) or informal (e.g., social gatherings).</a:t>
            </a:r>
          </a:p>
          <a:p>
            <a:pPr lvl="1" fontAlgn="t"/>
            <a:r>
              <a:rPr lang="en-US" dirty="0"/>
              <a:t>Examines group dynamics, roles, and norms.</a:t>
            </a:r>
          </a:p>
          <a:p>
            <a:pPr fontAlgn="t"/>
            <a:r>
              <a:rPr lang="en-US" b="1" dirty="0"/>
              <a:t>Community Interaction</a:t>
            </a:r>
            <a:endParaRPr lang="en-US" dirty="0"/>
          </a:p>
          <a:p>
            <a:pPr lvl="1" fontAlgn="t"/>
            <a:r>
              <a:rPr lang="en-US" dirty="0"/>
              <a:t>Encompasses interactions within a defined community or neighborhood.</a:t>
            </a:r>
          </a:p>
          <a:p>
            <a:pPr lvl="1" fontAlgn="t"/>
            <a:r>
              <a:rPr lang="en-US" dirty="0"/>
              <a:t>Focuses on collective identity, social networks, and community engagement.</a:t>
            </a:r>
          </a:p>
        </p:txBody>
      </p:sp>
    </p:spTree>
    <p:extLst>
      <p:ext uri="{BB962C8B-B14F-4D97-AF65-F5344CB8AC3E}">
        <p14:creationId xmlns:p14="http://schemas.microsoft.com/office/powerpoint/2010/main" val="3442601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n-US" b="1" dirty="0"/>
              <a:t>Societal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dirty="0" smtClean="0"/>
              <a:t>Refers </a:t>
            </a:r>
            <a:r>
              <a:rPr lang="en-US" dirty="0"/>
              <a:t>to interactions at a broader societal level.</a:t>
            </a:r>
          </a:p>
          <a:p>
            <a:pPr fontAlgn="t"/>
            <a:r>
              <a:rPr lang="en-US" dirty="0"/>
              <a:t>Includes cultural exchanges, social institutions, and societal norms.</a:t>
            </a:r>
          </a:p>
          <a:p>
            <a:pPr fontAlgn="t"/>
            <a:r>
              <a:rPr lang="en-US" dirty="0"/>
              <a:t>Analyzes how societal structures influence individual and group behavior.</a:t>
            </a:r>
          </a:p>
        </p:txBody>
      </p:sp>
    </p:spTree>
    <p:extLst>
      <p:ext uri="{BB962C8B-B14F-4D97-AF65-F5344CB8AC3E}">
        <p14:creationId xmlns:p14="http://schemas.microsoft.com/office/powerpoint/2010/main" val="1566424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802</TotalTime>
  <Words>212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Organic</vt:lpstr>
      <vt:lpstr>Organization</vt:lpstr>
      <vt:lpstr>Levels of Social interaction </vt:lpstr>
      <vt:lpstr>Levels of Social interaction</vt:lpstr>
      <vt:lpstr>Levels of Social interaction</vt:lpstr>
      <vt:lpstr>Societal Interaction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20</cp:revision>
  <dcterms:created xsi:type="dcterms:W3CDTF">2025-12-02T09:03:41Z</dcterms:created>
  <dcterms:modified xsi:type="dcterms:W3CDTF">2025-12-17T17:40:40Z</dcterms:modified>
</cp:coreProperties>
</file>