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Conformity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the tendency of individuals to align their attitudes, beliefs, and behaviors with those of </a:t>
            </a:r>
            <a:r>
              <a:rPr lang="en-US"/>
              <a:t>a </a:t>
            </a:r>
            <a:r>
              <a:rPr lang="en-US" smtClean="0"/>
              <a:t>group</a:t>
            </a:r>
          </a:p>
          <a:p>
            <a:r>
              <a:rPr lang="en-US" dirty="0"/>
              <a:t>This phenomenon is influenced by social norms and the desire for acceptance.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Types of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Normative Conformity</a:t>
            </a:r>
            <a:r>
              <a:rPr lang="en-US" dirty="0"/>
              <a:t>: Individuals conform to be liked or accepted by others, often leading to public compliance without private agreement.</a:t>
            </a:r>
          </a:p>
          <a:p>
            <a:pPr fontAlgn="t"/>
            <a:r>
              <a:rPr lang="en-US" b="1" dirty="0"/>
              <a:t>Informational Conformity</a:t>
            </a:r>
            <a:r>
              <a:rPr lang="en-US" dirty="0"/>
              <a:t>: Individuals conform because they believe others possess more accurate information, leading to private acceptance of the group's beliefs.</a:t>
            </a:r>
          </a:p>
        </p:txBody>
      </p:sp>
    </p:spTree>
    <p:extLst>
      <p:ext uri="{BB962C8B-B14F-4D97-AF65-F5344CB8AC3E}">
        <p14:creationId xmlns:p14="http://schemas.microsoft.com/office/powerpoint/2010/main" val="1647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/>
              <a:t>Key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Asch's Conformity Experiments</a:t>
            </a:r>
            <a:r>
              <a:rPr lang="en-US" dirty="0"/>
              <a:t>: Solomon Asch's studies in the 1950s demonstrated how individuals often conform to group opinions even when they are clearly incorrect.</a:t>
            </a:r>
          </a:p>
          <a:p>
            <a:pPr fontAlgn="t"/>
            <a:r>
              <a:rPr lang="en-US" b="1" dirty="0" err="1"/>
              <a:t>Sherif's</a:t>
            </a:r>
            <a:r>
              <a:rPr lang="en-US" b="1" dirty="0"/>
              <a:t> </a:t>
            </a:r>
            <a:r>
              <a:rPr lang="en-US" b="1" dirty="0" err="1"/>
              <a:t>Autokinetic</a:t>
            </a:r>
            <a:r>
              <a:rPr lang="en-US" b="1" dirty="0"/>
              <a:t> Effect</a:t>
            </a:r>
            <a:r>
              <a:rPr lang="en-US" dirty="0"/>
              <a:t>: </a:t>
            </a:r>
            <a:r>
              <a:rPr lang="en-US" dirty="0" err="1"/>
              <a:t>Muzafer</a:t>
            </a:r>
            <a:r>
              <a:rPr lang="en-US" dirty="0"/>
              <a:t> </a:t>
            </a:r>
            <a:r>
              <a:rPr lang="en-US" dirty="0" err="1"/>
              <a:t>Sherif's</a:t>
            </a:r>
            <a:r>
              <a:rPr lang="en-US" dirty="0"/>
              <a:t> experiments showed how people conform to group norms in ambiguous situations, illustrating the influence of social context on perception.</a:t>
            </a:r>
          </a:p>
        </p:txBody>
      </p:sp>
    </p:spTree>
    <p:extLst>
      <p:ext uri="{BB962C8B-B14F-4D97-AF65-F5344CB8AC3E}">
        <p14:creationId xmlns:p14="http://schemas.microsoft.com/office/powerpoint/2010/main" val="21263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Factors Influencing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Group Size</a:t>
            </a:r>
            <a:r>
              <a:rPr lang="en-US" dirty="0"/>
              <a:t>: Larger groups tend to exert more pressure to conform.</a:t>
            </a:r>
          </a:p>
          <a:p>
            <a:pPr fontAlgn="t"/>
            <a:r>
              <a:rPr lang="en-US" b="1" dirty="0"/>
              <a:t>Unanimity</a:t>
            </a:r>
            <a:r>
              <a:rPr lang="en-US" dirty="0"/>
              <a:t>: A unanimous group opinion increases conformity; dissenting opinions can reduce it.</a:t>
            </a:r>
          </a:p>
          <a:p>
            <a:pPr fontAlgn="t"/>
            <a:r>
              <a:rPr lang="en-US" b="1" dirty="0"/>
              <a:t>Cohesion</a:t>
            </a:r>
            <a:r>
              <a:rPr lang="en-US" dirty="0"/>
              <a:t>: The more cohesive a group, the stronger the pressure to conform.</a:t>
            </a:r>
          </a:p>
          <a:p>
            <a:r>
              <a:rPr lang="en-US" b="1" dirty="0"/>
              <a:t>Status</a:t>
            </a:r>
            <a:r>
              <a:rPr lang="en-US" dirty="0"/>
              <a:t>: Higher status individuals can influence conformity more than lower status individuals.</a:t>
            </a:r>
          </a:p>
        </p:txBody>
      </p:sp>
    </p:spTree>
    <p:extLst>
      <p:ext uri="{BB962C8B-B14F-4D97-AF65-F5344CB8AC3E}">
        <p14:creationId xmlns:p14="http://schemas.microsoft.com/office/powerpoint/2010/main" val="6617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Consequences of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 smtClean="0"/>
          </a:p>
          <a:p>
            <a:pPr fontAlgn="t"/>
            <a:r>
              <a:rPr lang="en-US" dirty="0"/>
              <a:t>Conformity can lead to social harmony and cohesion but may also result in the suppression of individuality and critical thinking. </a:t>
            </a:r>
            <a:endParaRPr lang="en-US" dirty="0" smtClean="0"/>
          </a:p>
          <a:p>
            <a:pPr fontAlgn="t"/>
            <a:r>
              <a:rPr lang="en-US" dirty="0" smtClean="0"/>
              <a:t>It </a:t>
            </a:r>
            <a:r>
              <a:rPr lang="en-US" dirty="0"/>
              <a:t>can contribute to phenomena like groupthink, where the desire for consensus overrides realistic appraisal of alternatives.</a:t>
            </a:r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Consequences of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Understanding conformity helps in analyzing social behavior and group dynamics in various contexts, including education, workplace, and social movements.</a:t>
            </a:r>
          </a:p>
        </p:txBody>
      </p:sp>
    </p:spTree>
    <p:extLst>
      <p:ext uri="{BB962C8B-B14F-4D97-AF65-F5344CB8AC3E}">
        <p14:creationId xmlns:p14="http://schemas.microsoft.com/office/powerpoint/2010/main" val="3330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801</TotalTime>
  <Words>272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Conformity</vt:lpstr>
      <vt:lpstr>Conformity</vt:lpstr>
      <vt:lpstr>Types of Conformity</vt:lpstr>
      <vt:lpstr>Key Studies</vt:lpstr>
      <vt:lpstr>Factors Influencing Conformity</vt:lpstr>
      <vt:lpstr>Consequences of Conformity</vt:lpstr>
      <vt:lpstr>Consequences of Conformity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24</cp:revision>
  <dcterms:created xsi:type="dcterms:W3CDTF">2025-12-02T09:03:41Z</dcterms:created>
  <dcterms:modified xsi:type="dcterms:W3CDTF">2025-12-15T13:13:33Z</dcterms:modified>
</cp:coreProperties>
</file>