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4" r:id="rId17"/>
    <p:sldId id="271" r:id="rId18"/>
    <p:sldId id="272" r:id="rId19"/>
    <p:sldId id="273" r:id="rId20"/>
    <p:sldId id="278" r:id="rId21"/>
    <p:sldId id="275" r:id="rId22"/>
    <p:sldId id="276" r:id="rId23"/>
    <p:sldId id="277" r:id="rId24"/>
    <p:sldId id="279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0" d="100"/>
          <a:sy n="80" d="100"/>
        </p:scale>
        <p:origin x="10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12/16/2025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12/16/2025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12/16/2025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12/16/2025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12/16/2025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12/16/2025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12/16/2025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ANATOMY</a:t>
            </a:r>
            <a:br>
              <a:rPr lang="en-US" b="1" dirty="0" smtClean="0"/>
            </a:br>
            <a:r>
              <a:rPr lang="en-US" b="1" dirty="0" smtClean="0"/>
              <a:t>THE UPPER LIMB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/>
              <a:t>DPT</a:t>
            </a:r>
          </a:p>
          <a:p>
            <a:r>
              <a:rPr lang="en-US" b="1" dirty="0" smtClean="0"/>
              <a:t>1</a:t>
            </a:r>
            <a:r>
              <a:rPr lang="en-US" b="1" baseline="30000" dirty="0" smtClean="0"/>
              <a:t>ST</a:t>
            </a:r>
            <a:r>
              <a:rPr lang="en-US" b="1" dirty="0" smtClean="0"/>
              <a:t> SEMESTER </a:t>
            </a:r>
          </a:p>
          <a:p>
            <a:r>
              <a:rPr lang="en-US" b="1" dirty="0" smtClean="0"/>
              <a:t>DR DANISH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2303" y="1407381"/>
            <a:ext cx="890546" cy="46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5305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2791" y="496514"/>
            <a:ext cx="890546" cy="4971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92981" y="982132"/>
            <a:ext cx="11251095" cy="5402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7916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2791" y="496514"/>
            <a:ext cx="890546" cy="4971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Non-Articular Part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Includes</a:t>
            </a:r>
            <a:r>
              <a:rPr lang="en-US" dirty="0"/>
              <a:t>:</a:t>
            </a:r>
          </a:p>
          <a:p>
            <a:r>
              <a:rPr lang="en-US" b="1" dirty="0"/>
              <a:t>Medial epicondyle</a:t>
            </a:r>
            <a:endParaRPr lang="en-US" dirty="0"/>
          </a:p>
          <a:p>
            <a:r>
              <a:rPr lang="en-US" b="1" dirty="0"/>
              <a:t>Lateral epicondyle</a:t>
            </a:r>
            <a:endParaRPr lang="en-US" dirty="0"/>
          </a:p>
          <a:p>
            <a:r>
              <a:rPr lang="en-US" b="1" dirty="0"/>
              <a:t>Coronoid fossa</a:t>
            </a:r>
            <a:endParaRPr lang="en-US" dirty="0"/>
          </a:p>
          <a:p>
            <a:r>
              <a:rPr lang="en-US" b="1" dirty="0"/>
              <a:t>Radial fossa</a:t>
            </a:r>
            <a:endParaRPr lang="en-US" dirty="0"/>
          </a:p>
          <a:p>
            <a:r>
              <a:rPr lang="en-US" b="1" dirty="0"/>
              <a:t>Olecranon fossa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62686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2791" y="496514"/>
            <a:ext cx="890546" cy="4971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Medial Epicondyle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Large </a:t>
            </a:r>
            <a:r>
              <a:rPr lang="en-US" dirty="0"/>
              <a:t>and prominent</a:t>
            </a:r>
          </a:p>
          <a:p>
            <a:r>
              <a:rPr lang="en-US" dirty="0"/>
              <a:t>Located on the </a:t>
            </a:r>
            <a:r>
              <a:rPr lang="en-US" b="1" dirty="0"/>
              <a:t>medial side</a:t>
            </a:r>
            <a:endParaRPr lang="en-US" dirty="0"/>
          </a:p>
          <a:p>
            <a:r>
              <a:rPr lang="en-US" dirty="0"/>
              <a:t>Easily palpable</a:t>
            </a:r>
          </a:p>
          <a:p>
            <a:r>
              <a:rPr lang="en-US" dirty="0"/>
              <a:t>Gives attachment to:</a:t>
            </a:r>
          </a:p>
          <a:p>
            <a:pPr lvl="1"/>
            <a:r>
              <a:rPr lang="en-US" dirty="0"/>
              <a:t>Common flexor muscles of the forearm</a:t>
            </a:r>
          </a:p>
          <a:p>
            <a:r>
              <a:rPr lang="en-US" dirty="0"/>
              <a:t>Groove behind it for:</a:t>
            </a:r>
          </a:p>
          <a:p>
            <a:pPr lvl="1"/>
            <a:r>
              <a:rPr lang="en-US" b="1" dirty="0"/>
              <a:t>Ulnar nerve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44320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2791" y="496514"/>
            <a:ext cx="890546" cy="4971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16835" y="982133"/>
            <a:ext cx="11139777" cy="5355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622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2791" y="496514"/>
            <a:ext cx="890546" cy="4971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CONTINUED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Clinical relevance (Snell):</a:t>
            </a:r>
            <a:endParaRPr lang="en-US" dirty="0"/>
          </a:p>
          <a:p>
            <a:r>
              <a:rPr lang="en-US" dirty="0"/>
              <a:t>Ulnar nerve injury here causes:</a:t>
            </a:r>
          </a:p>
          <a:p>
            <a:pPr lvl="1"/>
            <a:r>
              <a:rPr lang="en-US" dirty="0"/>
              <a:t>Tingling and numbness in the </a:t>
            </a:r>
            <a:r>
              <a:rPr lang="en-US" b="1" dirty="0"/>
              <a:t>ring and little fingers</a:t>
            </a:r>
            <a:endParaRPr lang="en-US" dirty="0"/>
          </a:p>
          <a:p>
            <a:r>
              <a:rPr lang="en-US" dirty="0"/>
              <a:t>Commonly injured in </a:t>
            </a:r>
            <a:r>
              <a:rPr lang="en-US" b="1" dirty="0"/>
              <a:t>supracondylar fractures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16203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2791" y="496514"/>
            <a:ext cx="890546" cy="4971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Lateral Epicondyle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Smaller </a:t>
            </a:r>
            <a:r>
              <a:rPr lang="en-US" dirty="0"/>
              <a:t>and less prominent</a:t>
            </a:r>
          </a:p>
          <a:p>
            <a:r>
              <a:rPr lang="en-US" dirty="0"/>
              <a:t>Located on the </a:t>
            </a:r>
            <a:r>
              <a:rPr lang="en-US" b="1" dirty="0"/>
              <a:t>lateral side</a:t>
            </a:r>
            <a:endParaRPr lang="en-US" dirty="0"/>
          </a:p>
          <a:p>
            <a:r>
              <a:rPr lang="en-US" dirty="0"/>
              <a:t>Gives attachment to:</a:t>
            </a:r>
          </a:p>
          <a:p>
            <a:pPr lvl="1"/>
            <a:r>
              <a:rPr lang="en-US" dirty="0"/>
              <a:t>Common extensor muscles of the forearm</a:t>
            </a:r>
          </a:p>
        </p:txBody>
      </p:sp>
    </p:spTree>
    <p:extLst>
      <p:ext uri="{BB962C8B-B14F-4D97-AF65-F5344CB8AC3E}">
        <p14:creationId xmlns:p14="http://schemas.microsoft.com/office/powerpoint/2010/main" val="19011632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2791" y="496514"/>
            <a:ext cx="890546" cy="4971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16835" y="982133"/>
            <a:ext cx="11139777" cy="5355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13950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2791" y="496514"/>
            <a:ext cx="890546" cy="4971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Coronoid </a:t>
            </a:r>
            <a:r>
              <a:rPr lang="en-US" b="1" dirty="0" smtClean="0"/>
              <a:t>Fossa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Shallow </a:t>
            </a:r>
            <a:r>
              <a:rPr lang="en-US" dirty="0"/>
              <a:t>depression</a:t>
            </a:r>
          </a:p>
          <a:p>
            <a:r>
              <a:rPr lang="en-US" dirty="0"/>
              <a:t>Located on the </a:t>
            </a:r>
            <a:r>
              <a:rPr lang="en-US" b="1" dirty="0"/>
              <a:t>anterior surface</a:t>
            </a:r>
            <a:endParaRPr lang="en-US" dirty="0"/>
          </a:p>
          <a:p>
            <a:r>
              <a:rPr lang="en-US" dirty="0"/>
              <a:t>Above the trochlea</a:t>
            </a:r>
          </a:p>
          <a:p>
            <a:r>
              <a:rPr lang="en-US" dirty="0"/>
              <a:t>Accommodates:</a:t>
            </a:r>
          </a:p>
          <a:p>
            <a:pPr lvl="1"/>
            <a:r>
              <a:rPr lang="en-US" b="1" dirty="0"/>
              <a:t>Coronoid process of ulna</a:t>
            </a:r>
            <a:r>
              <a:rPr lang="en-US" dirty="0"/>
              <a:t> during elbow flexion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7835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2791" y="496514"/>
            <a:ext cx="890546" cy="4971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24787" y="982132"/>
            <a:ext cx="11139776" cy="5363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8902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2791" y="496514"/>
            <a:ext cx="890546" cy="4971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Radial Fossa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Small </a:t>
            </a:r>
            <a:r>
              <a:rPr lang="en-US" dirty="0"/>
              <a:t>depression</a:t>
            </a:r>
          </a:p>
          <a:p>
            <a:r>
              <a:rPr lang="en-US" dirty="0"/>
              <a:t>Located on the </a:t>
            </a:r>
            <a:r>
              <a:rPr lang="en-US" b="1" dirty="0"/>
              <a:t>anterior surface</a:t>
            </a:r>
            <a:endParaRPr lang="en-US" dirty="0"/>
          </a:p>
          <a:p>
            <a:r>
              <a:rPr lang="en-US" dirty="0"/>
              <a:t>Above the </a:t>
            </a:r>
            <a:r>
              <a:rPr lang="en-US" dirty="0" err="1"/>
              <a:t>capitulum</a:t>
            </a:r>
            <a:endParaRPr lang="en-US" dirty="0"/>
          </a:p>
          <a:p>
            <a:r>
              <a:rPr lang="en-US" dirty="0"/>
              <a:t>Receives:</a:t>
            </a:r>
          </a:p>
          <a:p>
            <a:pPr lvl="1"/>
            <a:r>
              <a:rPr lang="en-US" b="1" dirty="0"/>
              <a:t>Head of the radius</a:t>
            </a:r>
            <a:r>
              <a:rPr lang="en-US" dirty="0"/>
              <a:t> during elbow flexion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89950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2791" y="496514"/>
            <a:ext cx="890546" cy="4971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Distal Extremity of the </a:t>
            </a:r>
            <a:r>
              <a:rPr lang="en-US" b="1" dirty="0" err="1"/>
              <a:t>Humerus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dirty="0" smtClean="0"/>
              <a:t>Overview:</a:t>
            </a:r>
            <a:endParaRPr lang="en-US" b="1" dirty="0"/>
          </a:p>
          <a:p>
            <a:r>
              <a:rPr lang="en-US" dirty="0"/>
              <a:t>The distal extremity of the </a:t>
            </a:r>
            <a:r>
              <a:rPr lang="en-US" dirty="0" err="1"/>
              <a:t>humerus</a:t>
            </a:r>
            <a:r>
              <a:rPr lang="en-US" dirty="0"/>
              <a:t> forms the </a:t>
            </a:r>
            <a:r>
              <a:rPr lang="en-US" b="1" dirty="0"/>
              <a:t>upper part of the elbow joint</a:t>
            </a:r>
            <a:endParaRPr lang="en-US" dirty="0"/>
          </a:p>
          <a:p>
            <a:r>
              <a:rPr lang="en-US" dirty="0"/>
              <a:t>It articulates with:</a:t>
            </a:r>
          </a:p>
          <a:p>
            <a:pPr lvl="1"/>
            <a:r>
              <a:rPr lang="en-US" b="1" dirty="0"/>
              <a:t>Radius</a:t>
            </a:r>
            <a:r>
              <a:rPr lang="en-US" dirty="0"/>
              <a:t> (laterally)</a:t>
            </a:r>
          </a:p>
          <a:p>
            <a:pPr lvl="1"/>
            <a:r>
              <a:rPr lang="en-US" b="1" dirty="0"/>
              <a:t>Ulna</a:t>
            </a:r>
            <a:r>
              <a:rPr lang="en-US" dirty="0"/>
              <a:t> (medially)</a:t>
            </a:r>
          </a:p>
          <a:p>
            <a:r>
              <a:rPr lang="en-US" dirty="0"/>
              <a:t>Expanded from side to side and flattened </a:t>
            </a:r>
            <a:r>
              <a:rPr lang="en-US" dirty="0" err="1"/>
              <a:t>anteroposteriorly</a:t>
            </a:r>
            <a:endParaRPr lang="en-US" dirty="0"/>
          </a:p>
          <a:p>
            <a:r>
              <a:rPr lang="en-US" dirty="0"/>
              <a:t>Composed of:</a:t>
            </a:r>
          </a:p>
          <a:p>
            <a:pPr lvl="1"/>
            <a:r>
              <a:rPr lang="en-US" b="1" dirty="0"/>
              <a:t>Articular part</a:t>
            </a:r>
            <a:endParaRPr lang="en-US" dirty="0"/>
          </a:p>
          <a:p>
            <a:pPr lvl="1"/>
            <a:r>
              <a:rPr lang="en-US" b="1" dirty="0"/>
              <a:t>Non-articular part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15022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2791" y="496514"/>
            <a:ext cx="890546" cy="4971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24787" y="982132"/>
            <a:ext cx="11139776" cy="5363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8119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2791" y="496514"/>
            <a:ext cx="890546" cy="4971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Olecranon Fossa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Large </a:t>
            </a:r>
            <a:r>
              <a:rPr lang="en-US" dirty="0"/>
              <a:t>and deep depression</a:t>
            </a:r>
          </a:p>
          <a:p>
            <a:r>
              <a:rPr lang="en-US" dirty="0"/>
              <a:t>Located on the </a:t>
            </a:r>
            <a:r>
              <a:rPr lang="en-US" b="1" dirty="0"/>
              <a:t>posterior surface</a:t>
            </a:r>
            <a:endParaRPr lang="en-US" dirty="0"/>
          </a:p>
          <a:p>
            <a:r>
              <a:rPr lang="en-US" dirty="0"/>
              <a:t>Above the trochlea</a:t>
            </a:r>
          </a:p>
          <a:p>
            <a:r>
              <a:rPr lang="en-US" dirty="0"/>
              <a:t>Accommodates:</a:t>
            </a:r>
          </a:p>
          <a:p>
            <a:pPr lvl="1"/>
            <a:r>
              <a:rPr lang="en-US" b="1" dirty="0"/>
              <a:t>Olecranon process of ulna</a:t>
            </a:r>
            <a:r>
              <a:rPr lang="en-US" dirty="0"/>
              <a:t> during elbow extension</a:t>
            </a:r>
          </a:p>
        </p:txBody>
      </p:sp>
    </p:spTree>
    <p:extLst>
      <p:ext uri="{BB962C8B-B14F-4D97-AF65-F5344CB8AC3E}">
        <p14:creationId xmlns:p14="http://schemas.microsoft.com/office/powerpoint/2010/main" val="37331648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2791" y="496514"/>
            <a:ext cx="890546" cy="4971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24787" y="993617"/>
            <a:ext cx="11139776" cy="5375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7115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2791" y="496514"/>
            <a:ext cx="890546" cy="4971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08883" y="982131"/>
            <a:ext cx="11179534" cy="5363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1867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2791" y="496514"/>
            <a:ext cx="890546" cy="4971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32737" y="982132"/>
            <a:ext cx="11171583" cy="5355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0511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2791" y="496514"/>
            <a:ext cx="890546" cy="4971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85029" y="982132"/>
            <a:ext cx="11211339" cy="5426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9905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2791" y="496514"/>
            <a:ext cx="890546" cy="4971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Articular Part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Located </a:t>
            </a:r>
            <a:r>
              <a:rPr lang="en-US" dirty="0"/>
              <a:t>at the </a:t>
            </a:r>
            <a:r>
              <a:rPr lang="en-US" b="1" dirty="0"/>
              <a:t>lower end of the </a:t>
            </a:r>
            <a:r>
              <a:rPr lang="en-US" b="1" dirty="0" err="1"/>
              <a:t>humerus</a:t>
            </a:r>
            <a:endParaRPr lang="en-US" dirty="0"/>
          </a:p>
          <a:p>
            <a:r>
              <a:rPr lang="en-US" dirty="0"/>
              <a:t>Consists of:</a:t>
            </a:r>
          </a:p>
          <a:p>
            <a:pPr lvl="1"/>
            <a:r>
              <a:rPr lang="en-US" b="1" dirty="0" err="1"/>
              <a:t>Capitulum</a:t>
            </a:r>
            <a:endParaRPr lang="en-US" dirty="0"/>
          </a:p>
          <a:p>
            <a:pPr lvl="1"/>
            <a:r>
              <a:rPr lang="en-US" b="1" dirty="0"/>
              <a:t>Trochlea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31259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2791" y="496514"/>
            <a:ext cx="890546" cy="4971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16835" y="982132"/>
            <a:ext cx="11195436" cy="538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6494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2791" y="496514"/>
            <a:ext cx="890546" cy="4971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Capitulum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Rounded</a:t>
            </a:r>
            <a:r>
              <a:rPr lang="en-US" dirty="0"/>
              <a:t>, smooth, and hemispherical</a:t>
            </a:r>
          </a:p>
          <a:p>
            <a:r>
              <a:rPr lang="en-US" dirty="0"/>
              <a:t>Located on the </a:t>
            </a:r>
            <a:r>
              <a:rPr lang="en-US" b="1" dirty="0"/>
              <a:t>lateral side</a:t>
            </a:r>
            <a:endParaRPr lang="en-US" dirty="0"/>
          </a:p>
          <a:p>
            <a:r>
              <a:rPr lang="en-US" dirty="0"/>
              <a:t>Articulates with:</a:t>
            </a:r>
          </a:p>
          <a:p>
            <a:pPr lvl="1"/>
            <a:r>
              <a:rPr lang="en-US" b="1" dirty="0"/>
              <a:t>Head of the radius</a:t>
            </a:r>
            <a:endParaRPr lang="en-US" dirty="0"/>
          </a:p>
          <a:p>
            <a:r>
              <a:rPr lang="en-US" dirty="0"/>
              <a:t>Restricted mainly to the </a:t>
            </a:r>
            <a:r>
              <a:rPr lang="en-US" b="1" dirty="0"/>
              <a:t>anterior and inferior surfaces</a:t>
            </a:r>
            <a:endParaRPr lang="en-US" dirty="0"/>
          </a:p>
          <a:p>
            <a:r>
              <a:rPr lang="en-US" dirty="0"/>
              <a:t>Not visible from the posterior aspect</a:t>
            </a:r>
          </a:p>
          <a:p>
            <a:r>
              <a:rPr lang="en-US" dirty="0"/>
              <a:t>Covered with articular cartilage</a:t>
            </a:r>
          </a:p>
        </p:txBody>
      </p:sp>
    </p:spTree>
    <p:extLst>
      <p:ext uri="{BB962C8B-B14F-4D97-AF65-F5344CB8AC3E}">
        <p14:creationId xmlns:p14="http://schemas.microsoft.com/office/powerpoint/2010/main" val="5545688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2791" y="496514"/>
            <a:ext cx="890546" cy="4971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00933" y="993615"/>
            <a:ext cx="11147728" cy="5335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4513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2791" y="496514"/>
            <a:ext cx="890546" cy="4971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92981" y="982132"/>
            <a:ext cx="11131826" cy="5331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1634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2791" y="496514"/>
            <a:ext cx="890546" cy="4971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Trochlea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Pulley-shaped </a:t>
            </a:r>
            <a:r>
              <a:rPr lang="en-US" dirty="0"/>
              <a:t>articular surface</a:t>
            </a:r>
          </a:p>
          <a:p>
            <a:r>
              <a:rPr lang="en-US" dirty="0"/>
              <a:t>Located on the </a:t>
            </a:r>
            <a:r>
              <a:rPr lang="en-US" b="1" dirty="0"/>
              <a:t>medial side</a:t>
            </a:r>
            <a:endParaRPr lang="en-US" dirty="0"/>
          </a:p>
          <a:p>
            <a:r>
              <a:rPr lang="en-US" dirty="0"/>
              <a:t>Articulates with:</a:t>
            </a:r>
          </a:p>
          <a:p>
            <a:pPr lvl="1"/>
            <a:r>
              <a:rPr lang="en-US" b="1" dirty="0"/>
              <a:t>Trochlear notch of the ulna</a:t>
            </a:r>
            <a:endParaRPr lang="en-US" dirty="0"/>
          </a:p>
          <a:p>
            <a:r>
              <a:rPr lang="en-US" dirty="0"/>
              <a:t>Extends onto:</a:t>
            </a:r>
          </a:p>
          <a:p>
            <a:pPr lvl="1"/>
            <a:r>
              <a:rPr lang="en-US" dirty="0"/>
              <a:t>Anterior surface</a:t>
            </a:r>
          </a:p>
          <a:p>
            <a:pPr lvl="1"/>
            <a:r>
              <a:rPr lang="en-US" dirty="0"/>
              <a:t>Inferior surface</a:t>
            </a:r>
          </a:p>
          <a:p>
            <a:pPr lvl="1"/>
            <a:r>
              <a:rPr lang="en-US" dirty="0"/>
              <a:t>Posterior surface</a:t>
            </a:r>
          </a:p>
          <a:p>
            <a:r>
              <a:rPr lang="en-US" dirty="0"/>
              <a:t>Medial edge projects more distally than the lateral edge</a:t>
            </a:r>
          </a:p>
        </p:txBody>
      </p:sp>
    </p:spTree>
    <p:extLst>
      <p:ext uri="{BB962C8B-B14F-4D97-AF65-F5344CB8AC3E}">
        <p14:creationId xmlns:p14="http://schemas.microsoft.com/office/powerpoint/2010/main" val="313993916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49</TotalTime>
  <Words>296</Words>
  <Application>Microsoft Office PowerPoint</Application>
  <PresentationFormat>Widescreen</PresentationFormat>
  <Paragraphs>80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7" baseType="lpstr">
      <vt:lpstr>Arial</vt:lpstr>
      <vt:lpstr>Garamond</vt:lpstr>
      <vt:lpstr>Organic</vt:lpstr>
      <vt:lpstr>ANATOMY THE UPPER LIMB</vt:lpstr>
      <vt:lpstr>Distal Extremity of the Humerus</vt:lpstr>
      <vt:lpstr>PowerPoint Presentation</vt:lpstr>
      <vt:lpstr>Articular Part</vt:lpstr>
      <vt:lpstr>PowerPoint Presentation</vt:lpstr>
      <vt:lpstr>Capitulum</vt:lpstr>
      <vt:lpstr>PowerPoint Presentation</vt:lpstr>
      <vt:lpstr>PowerPoint Presentation</vt:lpstr>
      <vt:lpstr>Trochlea</vt:lpstr>
      <vt:lpstr>PowerPoint Presentation</vt:lpstr>
      <vt:lpstr>Non-Articular Part</vt:lpstr>
      <vt:lpstr>Medial Epicondyle</vt:lpstr>
      <vt:lpstr>PowerPoint Presentation</vt:lpstr>
      <vt:lpstr>CONTINUED </vt:lpstr>
      <vt:lpstr>Lateral Epicondyle</vt:lpstr>
      <vt:lpstr>PowerPoint Presentation</vt:lpstr>
      <vt:lpstr>Coronoid Fossa</vt:lpstr>
      <vt:lpstr>PowerPoint Presentation</vt:lpstr>
      <vt:lpstr>Radial Fossa</vt:lpstr>
      <vt:lpstr>PowerPoint Presentation</vt:lpstr>
      <vt:lpstr>Olecranon Fossa</vt:lpstr>
      <vt:lpstr>PowerPoint Presentation</vt:lpstr>
      <vt:lpstr>PowerPoint Presentation</vt:lpstr>
      <vt:lpstr>PowerPoint Presentation</vt:lpstr>
    </vt:vector>
  </TitlesOfParts>
  <Company>MRT www.Win2Farsi.com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ANATOMY THE UPPER LIMB</dc:title>
  <dc:creator>Moorche</dc:creator>
  <cp:lastModifiedBy>Moorche</cp:lastModifiedBy>
  <cp:revision>5</cp:revision>
  <dcterms:created xsi:type="dcterms:W3CDTF">2025-12-16T14:22:30Z</dcterms:created>
  <dcterms:modified xsi:type="dcterms:W3CDTF">2025-12-16T15:12:00Z</dcterms:modified>
</cp:coreProperties>
</file>