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6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Work: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Work is done when a force </a:t>
            </a:r>
            <a:r>
              <a:rPr lang="en-US" b="1" dirty="0"/>
              <a:t>causes displacement</a:t>
            </a:r>
            <a:r>
              <a:rPr lang="en-US" dirty="0"/>
              <a:t> in the direction of the force.</a:t>
            </a:r>
          </a:p>
          <a:p>
            <a:r>
              <a:rPr lang="en-US" b="1" dirty="0"/>
              <a:t>Formula:</a:t>
            </a:r>
            <a:endParaRPr lang="en-US" dirty="0"/>
          </a:p>
          <a:p>
            <a:r>
              <a:rPr lang="en-US" dirty="0"/>
              <a:t>W=F⃗⋅s⃗=</a:t>
            </a:r>
            <a:r>
              <a:rPr lang="en-US" dirty="0" err="1"/>
              <a:t>Fscos</a:t>
            </a:r>
            <a:r>
              <a:rPr lang="en-US" dirty="0"/>
              <a:t>⁡</a:t>
            </a:r>
            <a:r>
              <a:rPr lang="el-GR" dirty="0" smtClean="0"/>
              <a:t>θ</a:t>
            </a:r>
            <a:endParaRPr lang="en-US" dirty="0"/>
          </a:p>
          <a:p>
            <a:r>
              <a:rPr lang="en-US" b="1" dirty="0" smtClean="0"/>
              <a:t>Where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F</a:t>
            </a:r>
            <a:r>
              <a:rPr lang="en-US" dirty="0"/>
              <a:t> = applied force</a:t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s</a:t>
            </a:r>
            <a:r>
              <a:rPr lang="en-US" dirty="0"/>
              <a:t> = displacement</a:t>
            </a:r>
            <a:br>
              <a:rPr lang="en-US" dirty="0"/>
            </a:br>
            <a:r>
              <a:rPr lang="en-US" dirty="0"/>
              <a:t>• </a:t>
            </a:r>
            <a:r>
              <a:rPr lang="el-GR" b="1" dirty="0"/>
              <a:t>θ</a:t>
            </a:r>
            <a:r>
              <a:rPr lang="el-GR" dirty="0"/>
              <a:t> = </a:t>
            </a:r>
            <a:r>
              <a:rPr lang="en-US" dirty="0"/>
              <a:t>angle between force &amp; displacement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3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for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is done </a:t>
            </a:r>
            <a:r>
              <a:rPr lang="en-US" b="1" dirty="0"/>
              <a:t>ONLY if</a:t>
            </a:r>
            <a:r>
              <a:rPr lang="en-US" dirty="0"/>
              <a:t>:</a:t>
            </a:r>
          </a:p>
          <a:p>
            <a:r>
              <a:rPr lang="en-US" dirty="0"/>
              <a:t>A force acts</a:t>
            </a:r>
          </a:p>
          <a:p>
            <a:r>
              <a:rPr lang="en-US" dirty="0"/>
              <a:t>Displacement occurs</a:t>
            </a:r>
          </a:p>
          <a:p>
            <a:r>
              <a:rPr lang="en-US" dirty="0"/>
              <a:t>Force has a component along displacement</a:t>
            </a:r>
          </a:p>
          <a:p>
            <a:r>
              <a:rPr lang="en-US" b="1" dirty="0"/>
              <a:t>No displacement = No work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(e.g., pushing a wall)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 unit: Joule (J)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1 J = Work done by 1 N force causing 1 m displacement</a:t>
            </a:r>
          </a:p>
          <a:p>
            <a:r>
              <a:rPr lang="en-US" dirty="0"/>
              <a:t>• </a:t>
            </a:r>
            <a:r>
              <a:rPr lang="en-US" b="1" dirty="0"/>
              <a:t>Other units: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kJ, MJ</a:t>
            </a:r>
            <a:br>
              <a:rPr lang="en-US" dirty="0"/>
            </a:br>
            <a:r>
              <a:rPr lang="en-US" dirty="0"/>
              <a:t>– Calorie</a:t>
            </a:r>
            <a:br>
              <a:rPr lang="en-US" dirty="0"/>
            </a:br>
            <a:r>
              <a:rPr lang="en-US" dirty="0"/>
              <a:t>– eV (microscopic work)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Work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Positive Work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Force and displacement in same direction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Example: Lifting a box, accelerating a car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Negative Work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Force opposite displacement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Example: Friction, brakes of a car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Zero Work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θ = 90° (force perpendicular to displacement)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Example: Carrying a suitcase horizontally</a:t>
            </a:r>
          </a:p>
        </p:txBody>
      </p:sp>
    </p:spTree>
    <p:extLst>
      <p:ext uri="{BB962C8B-B14F-4D97-AF65-F5344CB8AC3E}">
        <p14:creationId xmlns:p14="http://schemas.microsoft.com/office/powerpoint/2010/main" val="288467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by a Constant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F is constant and θ constant,</a:t>
            </a:r>
          </a:p>
          <a:p>
            <a:r>
              <a:rPr lang="en-US" dirty="0"/>
              <a:t>W=</a:t>
            </a:r>
            <a:r>
              <a:rPr lang="en-US" dirty="0" err="1"/>
              <a:t>Fscos⁡</a:t>
            </a:r>
            <a:r>
              <a:rPr lang="en-US" dirty="0" err="1" smtClean="0"/>
              <a:t>θ</a:t>
            </a:r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Pulling a suitcase with a rope at 30°.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1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in Daily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Climbing stairs</a:t>
            </a:r>
            <a:br>
              <a:rPr lang="en-US" dirty="0"/>
            </a:br>
            <a:r>
              <a:rPr lang="en-US" dirty="0"/>
              <a:t>• Pushing a trolley</a:t>
            </a:r>
            <a:br>
              <a:rPr lang="en-US" dirty="0"/>
            </a:br>
            <a:r>
              <a:rPr lang="en-US" dirty="0"/>
              <a:t>• Lifting groceries</a:t>
            </a:r>
            <a:br>
              <a:rPr lang="en-US" dirty="0"/>
            </a:br>
            <a:r>
              <a:rPr lang="en-US" dirty="0"/>
              <a:t>• Brakes (negative work)</a:t>
            </a:r>
          </a:p>
        </p:txBody>
      </p:sp>
    </p:spTree>
    <p:extLst>
      <p:ext uri="{BB962C8B-B14F-4D97-AF65-F5344CB8AC3E}">
        <p14:creationId xmlns:p14="http://schemas.microsoft.com/office/powerpoint/2010/main" val="2219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86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Applied Science</vt:lpstr>
      <vt:lpstr>What is Work?</vt:lpstr>
      <vt:lpstr>Condition for Work</vt:lpstr>
      <vt:lpstr>Units of Work</vt:lpstr>
      <vt:lpstr>Types of Work</vt:lpstr>
      <vt:lpstr>Work by a Constant Force</vt:lpstr>
      <vt:lpstr>Examples in Daily Life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4</cp:revision>
  <dcterms:created xsi:type="dcterms:W3CDTF">2025-12-12T05:43:26Z</dcterms:created>
  <dcterms:modified xsi:type="dcterms:W3CDTF">2025-12-12T12:59:15Z</dcterms:modified>
</cp:coreProperties>
</file>