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945" y="1753643"/>
            <a:ext cx="7257547" cy="1402915"/>
          </a:xfrm>
        </p:spPr>
        <p:txBody>
          <a:bodyPr/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Introduction to Viruses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612" y="116159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4399" y="1026374"/>
            <a:ext cx="9631469" cy="122244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1854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Viruses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ultramicroscopic organisms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reproduce inside living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filters; covered by a protein coat.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572" y="1290180"/>
            <a:ext cx="9656521" cy="857271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General Properties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235" y="2647837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Sensitive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Interferon: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Interferon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inhibit viral replication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Unaffected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by Antibiotics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Traditional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antibiotics do not work against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viruses.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Utilize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host machinery for reproduction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30233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854" y="1083973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General Properties of Viruses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2186" y="2392471"/>
            <a:ext cx="9794307" cy="3420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Host Dependency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Cannot synthesize proteins independently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Either RNA or DNA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Viruses contain either RNA or DNA, not both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Lack Cellular Organization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 cellular structure like bacteria or eukaryotes.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854" y="1271103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Morphology of Viruses (Size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672555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Varied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Sizes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300 nm to very small dimensions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Largest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300 nm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Smallest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nanometers in size.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Morphology of Viruses (Shape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Characteristic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Shapes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helical, icosahedral, and complex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Typical Shape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virus can differ significantly.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3970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284" y="1326998"/>
            <a:ext cx="9556313" cy="959001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Structural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Components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1935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nucleic acid (RNA or DNA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Coat (Capsid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Protects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material.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Capsid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repeating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Structural Components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Envelope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viruses have an outer lipid layer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Tail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(Complex Viruses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some viruses for attachment.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6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2866</TotalTime>
  <Words>230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Introduction to Viruses</vt:lpstr>
      <vt:lpstr>Introduction to Viruses</vt:lpstr>
      <vt:lpstr>General Properties of Viruses</vt:lpstr>
      <vt:lpstr>General Properties of Viruses</vt:lpstr>
      <vt:lpstr>Morphology of Viruses (Size)</vt:lpstr>
      <vt:lpstr>Morphology of Viruses (Shape and Structure)</vt:lpstr>
      <vt:lpstr>Structural Components</vt:lpstr>
      <vt:lpstr>Structural Components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88</cp:revision>
  <dcterms:created xsi:type="dcterms:W3CDTF">2025-09-15T17:01:40Z</dcterms:created>
  <dcterms:modified xsi:type="dcterms:W3CDTF">2025-12-12T04:23:46Z</dcterms:modified>
</cp:coreProperties>
</file>