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69" r:id="rId5"/>
    <p:sldId id="259" r:id="rId6"/>
    <p:sldId id="260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5414" y="1691014"/>
            <a:ext cx="7099403" cy="1590805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Saprophyticus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80" y="114906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Staphylococcus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Saprophyticus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84380" y="2481776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Description: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Gram-positive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cocci, facultative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anaerobic.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Environment: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soil and water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Flora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Normal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flora on human skin, especially in genital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perineal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areas.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Morphology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of Staphylococcus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Saprophyticus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Under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microscope,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appears as spherical cocci, often arranged in clusters resembling grapes.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bacteria are typically about 0.5 to 1.5 micrometers in diameter.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lack spores and are non-motile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1870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56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Pathogenicity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urinary tract infections (UTIs), especially in young, sexually active women.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Symptoms: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Painful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urination, frequent urge to urinate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Occasionally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causes infections outside urinary tract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Virulence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Factors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576" y="2517732"/>
            <a:ext cx="10128336" cy="3281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Adhesins: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Proteins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that help bacteria adhere to epithelial cells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Biofilm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Formation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Enhances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survival in hostile environments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Urease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Converts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urea into ammonia, contributing to urinary tract alkalization.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Antibiotic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Susceptibility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69458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General Susceptibility: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Sensitive to antibiotics like trimethoprim-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sulfamethoxazole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(TMP-SMX) and nitrofurantoin.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Resistance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Concerns: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Resistance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vary and is concerning in certain strains.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1430</TotalTime>
  <Words>191</Words>
  <Application>Microsoft Office PowerPoint</Application>
  <PresentationFormat>Custom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Staphylococcus Saprophyticus</vt:lpstr>
      <vt:lpstr>Introduction to Staphylococcus Saprophyticus</vt:lpstr>
      <vt:lpstr>Morphology of Staphylococcus Saprophyticus</vt:lpstr>
      <vt:lpstr>Pathogenicity</vt:lpstr>
      <vt:lpstr> Virulence Factors</vt:lpstr>
      <vt:lpstr>Antibiotic Susceptibility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89</cp:revision>
  <dcterms:created xsi:type="dcterms:W3CDTF">2025-09-15T17:01:40Z</dcterms:created>
  <dcterms:modified xsi:type="dcterms:W3CDTF">2025-12-12T04:49:28Z</dcterms:modified>
</cp:coreProperties>
</file>