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0" r:id="rId4"/>
    <p:sldId id="269" r:id="rId5"/>
    <p:sldId id="259" r:id="rId6"/>
    <p:sldId id="260" r:id="rId7"/>
    <p:sldId id="26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2" autoAdjust="0"/>
  </p:normalViewPr>
  <p:slideViewPr>
    <p:cSldViewPr snapToGrid="0">
      <p:cViewPr>
        <p:scale>
          <a:sx n="76" d="100"/>
          <a:sy n="76" d="100"/>
        </p:scale>
        <p:origin x="-480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86835F-B8F0-AE0C-D8A4-7F95CA05C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5414" y="1691014"/>
            <a:ext cx="7099403" cy="1590805"/>
          </a:xfrm>
        </p:spPr>
        <p:txBody>
          <a:bodyPr/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Staphylococcus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Saprophyticus</a:t>
            </a:r>
            <a:endParaRPr lang="x-none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D4AF84-0E2F-FA2A-B95A-893C88D6D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5726" y="3807911"/>
            <a:ext cx="6752341" cy="1064713"/>
          </a:xfrm>
        </p:spPr>
        <p:txBody>
          <a:bodyPr>
            <a:normAutofit fontScale="25000" lnSpcReduction="20000"/>
          </a:bodyPr>
          <a:lstStyle/>
          <a:p>
            <a:r>
              <a:rPr lang="en-US" sz="10000" b="1" dirty="0" err="1" smtClean="0">
                <a:latin typeface="Times New Roman" pitchFamily="18" charset="0"/>
                <a:cs typeface="Times New Roman" pitchFamily="18" charset="0"/>
              </a:rPr>
              <a:t>Fsc</a:t>
            </a:r>
            <a:r>
              <a:rPr lang="en-US" sz="10000" b="1" dirty="0" smtClean="0">
                <a:latin typeface="Times New Roman" pitchFamily="18" charset="0"/>
                <a:cs typeface="Times New Roman" pitchFamily="18" charset="0"/>
              </a:rPr>
              <a:t> MLT</a:t>
            </a:r>
            <a:endParaRPr lang="en-US" sz="10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9800" b="1" dirty="0">
                <a:latin typeface="Times New Roman" pitchFamily="18" charset="0"/>
                <a:cs typeface="Times New Roman" pitchFamily="18" charset="0"/>
              </a:rPr>
              <a:t>Presented </a:t>
            </a:r>
            <a:r>
              <a:rPr lang="en-US" sz="9800" b="1" dirty="0" err="1">
                <a:latin typeface="Times New Roman" pitchFamily="18" charset="0"/>
                <a:cs typeface="Times New Roman" pitchFamily="18" charset="0"/>
              </a:rPr>
              <a:t>by:USWA</a:t>
            </a:r>
            <a:r>
              <a:rPr lang="en-US" sz="9800" b="1" dirty="0">
                <a:latin typeface="Times New Roman" pitchFamily="18" charset="0"/>
                <a:cs typeface="Times New Roman" pitchFamily="18" charset="0"/>
              </a:rPr>
              <a:t> FAZAL</a:t>
            </a:r>
          </a:p>
          <a:p>
            <a:endParaRPr lang="en-US" sz="86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380" y="1149067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7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Introduction to Staphylococcus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Saprophyticus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84380" y="2481776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Description: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Gram-positive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cocci, facultative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anaerobic.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Environment: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Found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soil and water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Human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Flora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Normal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flora on human skin, especially in genital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perineal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areas.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238" y="299764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7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Morphology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of Staphylococcus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Saprophyticus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Under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microscope,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appears as spherical cocci, often arranged in clusters resembling grapes.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bacteria are typically about 0.5 to 1.5 micrometers in diameter.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lack spores and are non-motile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238" y="18703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56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Pathogenicity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Common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Infections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Causes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urinary tract infections (UTIs), especially in young, sexually active women.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Symptoms: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Painful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urination, frequent urge to urinate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Rare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Infections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Occasionally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causes infections outside urinary tract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238" y="299764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63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343" y="1027135"/>
            <a:ext cx="10242550" cy="1189972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Virulence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Factors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576" y="2517732"/>
            <a:ext cx="10128336" cy="3281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Adhesins: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Proteins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that help bacteria adhere to epithelial cells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Biofilm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Formation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Enhances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survival in hostile environments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Urease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Production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Converts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urea into ammonia, contributing to urinary tract alkalization.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3895A0D-2DF4-986C-F633-0B8ED88A6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660" y="377487"/>
            <a:ext cx="843922" cy="8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53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Antibiotic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Susceptibility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854" y="2569458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General Susceptibility: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Sensitive to antibiotics like trimethoprim-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sulfamethoxazole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(TMP-SMX) and nitrofurantoin.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Resistance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Concerns: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Resistance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can vary and is concerning in certain strains.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39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648374"/>
            <a:ext cx="9601196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500" b="1" dirty="0"/>
              <a:t>Thank You </a:t>
            </a:r>
            <a:r>
              <a:rPr lang="en-US" sz="5500" b="1" dirty="0">
                <a:solidFill>
                  <a:schemeClr val="tx1"/>
                </a:solidFill>
              </a:rPr>
              <a:t>:)</a:t>
            </a:r>
          </a:p>
          <a:p>
            <a:pPr marL="0" indent="0" algn="ctr">
              <a:buNone/>
            </a:pPr>
            <a:endParaRPr lang="en-US" sz="55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059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1430</TotalTime>
  <Words>191</Words>
  <Application>Microsoft Office PowerPoint</Application>
  <PresentationFormat>Custom</PresentationFormat>
  <Paragraphs>35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Organic</vt:lpstr>
      <vt:lpstr>Staphylococcus Saprophyticus</vt:lpstr>
      <vt:lpstr>Introduction to Staphylococcus Saprophyticus</vt:lpstr>
      <vt:lpstr>Morphology of Staphylococcus Saprophyticus</vt:lpstr>
      <vt:lpstr>Pathogenicity</vt:lpstr>
      <vt:lpstr> Virulence Factors</vt:lpstr>
      <vt:lpstr>Antibiotic Susceptibility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</dc:title>
  <dc:creator>MAC</dc:creator>
  <cp:lastModifiedBy>Windows User</cp:lastModifiedBy>
  <cp:revision>89</cp:revision>
  <dcterms:created xsi:type="dcterms:W3CDTF">2025-09-15T17:01:40Z</dcterms:created>
  <dcterms:modified xsi:type="dcterms:W3CDTF">2025-12-12T04:49:28Z</dcterms:modified>
</cp:coreProperties>
</file>