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84" r:id="rId4"/>
    <p:sldId id="285" r:id="rId5"/>
    <p:sldId id="290" r:id="rId6"/>
    <p:sldId id="286" r:id="rId7"/>
    <p:sldId id="283" r:id="rId8"/>
    <p:sldId id="28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10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192289"/>
            <a:ext cx="6815669" cy="1515533"/>
          </a:xfrm>
        </p:spPr>
        <p:txBody>
          <a:bodyPr/>
          <a:lstStyle/>
          <a:p>
            <a:r>
              <a:rPr lang="en-US" sz="4800" b="1" dirty="0"/>
              <a:t>Influences on Aggression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991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BS-MLT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Shehwar Saeed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Influences on Aggression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interaction of </a:t>
            </a:r>
            <a:endParaRPr lang="en-US" dirty="0" smtClean="0"/>
          </a:p>
          <a:p>
            <a:pPr lvl="1"/>
            <a:r>
              <a:rPr lang="en-US" dirty="0" smtClean="0"/>
              <a:t>Biological Elements.</a:t>
            </a:r>
          </a:p>
          <a:p>
            <a:pPr lvl="1"/>
            <a:r>
              <a:rPr lang="en-US" dirty="0" smtClean="0"/>
              <a:t>Situational Factors,</a:t>
            </a:r>
          </a:p>
          <a:p>
            <a:pPr lvl="1"/>
            <a:r>
              <a:rPr lang="en-US" dirty="0" smtClean="0"/>
              <a:t> Personal Characteristics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3074" name="Picture 2" descr="https://tse4.mm.bing.net/th/id/OIP.W7uLzDsdt3acWxquS6omGQHaE8?pid=Api&amp;P=0&amp;h=2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312" y="2556932"/>
            <a:ext cx="4018413" cy="26789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72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Biological 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Genetics:</a:t>
            </a:r>
            <a:r>
              <a:rPr lang="en-US" dirty="0"/>
              <a:t> A predisposition for aggression can be partially inherited</a:t>
            </a:r>
            <a:r>
              <a:rPr lang="en-US" dirty="0" smtClean="0"/>
              <a:t>.</a:t>
            </a:r>
          </a:p>
          <a:p>
            <a:r>
              <a:rPr lang="en-US" b="1" dirty="0"/>
              <a:t>Brain Structure and Neurotransmitters: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Amygdala and prefrontal cortex</a:t>
            </a:r>
          </a:p>
          <a:p>
            <a:pPr lvl="1"/>
            <a:r>
              <a:rPr lang="en-US" dirty="0" smtClean="0"/>
              <a:t>Serotonin and dopamine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0" name="Picture 6" descr="https://tse4.mm.bing.net/th/id/OIP.IJPdQsz0lYc6wqnfQ4JLuQHaE-?pid=Api&amp;P=0&amp;h=2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53" y="3496774"/>
            <a:ext cx="3114675" cy="2095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4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Situational and Environmental Influences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Frustration and </a:t>
            </a:r>
            <a:r>
              <a:rPr lang="en-US" b="1" dirty="0" smtClean="0"/>
              <a:t>Provocation</a:t>
            </a:r>
          </a:p>
          <a:p>
            <a:r>
              <a:rPr lang="en-US" b="1" dirty="0" smtClean="0"/>
              <a:t>Social </a:t>
            </a:r>
            <a:r>
              <a:rPr lang="en-US" b="1" dirty="0"/>
              <a:t>Learning and </a:t>
            </a:r>
            <a:r>
              <a:rPr lang="en-US" b="1" dirty="0" smtClean="0"/>
              <a:t>Media</a:t>
            </a:r>
          </a:p>
          <a:p>
            <a:pPr lvl="1"/>
            <a:r>
              <a:rPr lang="en-US" b="1" dirty="0" smtClean="0"/>
              <a:t>Bobo doll experiment</a:t>
            </a:r>
          </a:p>
          <a:p>
            <a:pPr lvl="1"/>
            <a:r>
              <a:rPr lang="en-US" b="1" dirty="0" smtClean="0"/>
              <a:t>Mass media</a:t>
            </a:r>
          </a:p>
          <a:p>
            <a:r>
              <a:rPr lang="en-US" b="1" dirty="0" smtClean="0"/>
              <a:t>Environmental Discomfort</a:t>
            </a:r>
          </a:p>
          <a:p>
            <a:pPr lvl="1"/>
            <a:r>
              <a:rPr lang="en-US" b="1" dirty="0" smtClean="0"/>
              <a:t>Unpleasant environmental conditions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2050" name="Picture 2" descr="https://www.socialsciencespace.com/wp-content/uploads/Bobo-Doll-Experiments-1024x6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073" y="2624578"/>
            <a:ext cx="4804143" cy="2819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53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Situational and Environmental Influences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Weapon Effect</a:t>
            </a:r>
          </a:p>
          <a:p>
            <a:pPr lvl="1"/>
            <a:r>
              <a:rPr lang="en-US" dirty="0"/>
              <a:t>Presence of Aggressive Cues </a:t>
            </a:r>
            <a:endParaRPr lang="en-US" dirty="0" smtClean="0"/>
          </a:p>
          <a:p>
            <a:r>
              <a:rPr lang="en-US" b="1" dirty="0" smtClean="0"/>
              <a:t>Social Exclusion</a:t>
            </a:r>
          </a:p>
          <a:p>
            <a:pPr lvl="1"/>
            <a:r>
              <a:rPr lang="en-US" dirty="0"/>
              <a:t>Experiencing social rejection or ostracism can lead to feelings of injustice and lower self-esteem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0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Personal and Individual 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Personality </a:t>
            </a:r>
            <a:r>
              <a:rPr lang="en-US" b="1" dirty="0" smtClean="0"/>
              <a:t>Traits</a:t>
            </a:r>
          </a:p>
          <a:p>
            <a:pPr lvl="1"/>
            <a:r>
              <a:rPr lang="en-US" b="1" dirty="0" smtClean="0"/>
              <a:t>Impulsivity</a:t>
            </a:r>
          </a:p>
          <a:p>
            <a:pPr lvl="1"/>
            <a:r>
              <a:rPr lang="en-US" b="1" dirty="0" smtClean="0"/>
              <a:t>Neuroticism</a:t>
            </a:r>
          </a:p>
          <a:p>
            <a:pPr lvl="1"/>
            <a:r>
              <a:rPr lang="en-US" b="1" dirty="0" smtClean="0"/>
              <a:t>narcissism</a:t>
            </a:r>
            <a:endParaRPr lang="en-US" b="1" dirty="0"/>
          </a:p>
          <a:p>
            <a:r>
              <a:rPr lang="en-US" b="1" dirty="0" smtClean="0"/>
              <a:t>Gender</a:t>
            </a:r>
          </a:p>
          <a:p>
            <a:r>
              <a:rPr lang="en-US" b="1" dirty="0"/>
              <a:t>Hostile Cognitive </a:t>
            </a:r>
            <a:r>
              <a:rPr lang="en-US" b="1" dirty="0" smtClean="0"/>
              <a:t>Biases</a:t>
            </a:r>
          </a:p>
          <a:p>
            <a:r>
              <a:rPr lang="en-US" b="1" dirty="0"/>
              <a:t>Substance 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4098" name="Picture 2" descr="https://www.turnbridge.com/wp-content/uploads/2021/11/AdobeStock_166028406-scale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129" y="3502617"/>
            <a:ext cx="3121046" cy="2083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92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2" name="Picture 8" descr="3D Beige Question Mark. Symbol Of Inquiry And Curiosity In Minimalist  Design Isolated On Transparent Background 68285074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3" y="228599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oden Block 'Thank You' Message on Beige Background ·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1500"/>
            <a:ext cx="10896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73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101</TotalTime>
  <Words>81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Organic</vt:lpstr>
      <vt:lpstr>Influences on Aggression </vt:lpstr>
      <vt:lpstr>Influences on Aggression</vt:lpstr>
      <vt:lpstr>Biological Influences</vt:lpstr>
      <vt:lpstr>Situational and Environmental Influences </vt:lpstr>
      <vt:lpstr>Situational and Environmental Influences </vt:lpstr>
      <vt:lpstr>Personal and Individual Influences</vt:lpstr>
      <vt:lpstr>Any Question?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hp</cp:lastModifiedBy>
  <cp:revision>16</cp:revision>
  <dcterms:created xsi:type="dcterms:W3CDTF">2025-12-02T09:03:41Z</dcterms:created>
  <dcterms:modified xsi:type="dcterms:W3CDTF">2025-12-08T01:12:01Z</dcterms:modified>
</cp:coreProperties>
</file>