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90" r:id="rId4"/>
    <p:sldId id="291" r:id="rId5"/>
    <p:sldId id="292" r:id="rId6"/>
    <p:sldId id="293" r:id="rId7"/>
    <p:sldId id="294" r:id="rId8"/>
    <p:sldId id="283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Interaction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BS-PSY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pPr fontAlgn="t"/>
            <a:r>
              <a:rPr lang="en-US" b="1" dirty="0"/>
              <a:t>Social interaction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ways in which individuals and groups communicate, engage, and influence one another within a social </a:t>
            </a:r>
            <a:r>
              <a:rPr lang="en-US" dirty="0" smtClean="0"/>
              <a:t>context</a:t>
            </a:r>
          </a:p>
          <a:p>
            <a:pPr fontAlgn="t"/>
            <a:r>
              <a:rPr lang="en-US" b="1" dirty="0"/>
              <a:t>Definition</a:t>
            </a:r>
            <a:r>
              <a:rPr lang="en-US" dirty="0"/>
              <a:t>: Social interaction involves the reciprocal exchange between individuals, which can be verbal or non-verbal, and occurs in various settings.</a:t>
            </a:r>
          </a:p>
          <a:p>
            <a:pPr fontAlgn="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562554"/>
            <a:ext cx="9601196" cy="1303867"/>
          </a:xfrm>
        </p:spPr>
        <p:txBody>
          <a:bodyPr>
            <a:normAutofit fontScale="90000"/>
          </a:bodyPr>
          <a:lstStyle/>
          <a:p>
            <a:pPr fontAlgn="t"/>
            <a:r>
              <a:rPr lang="en-US" b="1" dirty="0"/>
              <a:t>Types of Interaction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 smtClean="0"/>
              <a:t>Verbal </a:t>
            </a:r>
            <a:r>
              <a:rPr lang="en-US" b="1" dirty="0"/>
              <a:t>Communication</a:t>
            </a:r>
            <a:r>
              <a:rPr lang="en-US" dirty="0"/>
              <a:t>: Spoken or written exchanges that convey messages.</a:t>
            </a:r>
          </a:p>
          <a:p>
            <a:pPr fontAlgn="t"/>
            <a:r>
              <a:rPr lang="en-US" b="1" dirty="0"/>
              <a:t>Nonverbal Communication</a:t>
            </a:r>
            <a:r>
              <a:rPr lang="en-US" dirty="0"/>
              <a:t>: Body language, gestures, and facial expressions that communicate without words.</a:t>
            </a:r>
          </a:p>
          <a:p>
            <a:pPr fontAlgn="t"/>
            <a:r>
              <a:rPr lang="en-US" b="1" dirty="0"/>
              <a:t>Symbolic Interaction</a:t>
            </a:r>
            <a:r>
              <a:rPr lang="en-US" dirty="0"/>
              <a:t>: The use of symbols (like language and gestures) to create meaning in social contexts.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7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562554"/>
            <a:ext cx="9601196" cy="1303867"/>
          </a:xfrm>
        </p:spPr>
        <p:txBody>
          <a:bodyPr>
            <a:normAutofit fontScale="90000"/>
          </a:bodyPr>
          <a:lstStyle/>
          <a:p>
            <a:pPr fontAlgn="t"/>
            <a:r>
              <a:rPr lang="en-US" b="1" dirty="0"/>
              <a:t>Types of Interaction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en-US" b="1" dirty="0"/>
              <a:t>Face-to-Face</a:t>
            </a:r>
            <a:r>
              <a:rPr lang="en-US" dirty="0"/>
              <a:t>: Direct communication in person.</a:t>
            </a:r>
          </a:p>
          <a:p>
            <a:pPr lvl="0" fontAlgn="t"/>
            <a:r>
              <a:rPr lang="en-US" b="1" dirty="0"/>
              <a:t>Mediated</a:t>
            </a:r>
            <a:r>
              <a:rPr lang="en-US" dirty="0"/>
              <a:t>: Interaction through technology, such as social media or messaging.</a:t>
            </a:r>
          </a:p>
          <a:p>
            <a:r>
              <a:rPr lang="en-US" b="1" dirty="0"/>
              <a:t>Group Dynamics</a:t>
            </a:r>
            <a:r>
              <a:rPr lang="en-US" dirty="0"/>
              <a:t>: Interactions within groups, including roles, norms, and relationships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Theoretical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Symbolic Interactionism</a:t>
            </a:r>
            <a:r>
              <a:rPr lang="en-US" dirty="0"/>
              <a:t>: Focuses on the meanings individuals attach to interactions and symbols.</a:t>
            </a:r>
          </a:p>
          <a:p>
            <a:pPr fontAlgn="t"/>
            <a:r>
              <a:rPr lang="en-US" b="1" dirty="0"/>
              <a:t>Social Exchange Theory</a:t>
            </a:r>
            <a:r>
              <a:rPr lang="en-US" dirty="0"/>
              <a:t>: Examines interactions as exchanges where individuals seek to maximize benefits and minimize costs.</a:t>
            </a:r>
          </a:p>
          <a:p>
            <a:pPr fontAlgn="t"/>
            <a:r>
              <a:rPr lang="en-US" b="1" dirty="0"/>
              <a:t>Conflict Theory</a:t>
            </a:r>
            <a:r>
              <a:rPr lang="en-US" dirty="0"/>
              <a:t>: Considers how power dynamics and inequalities shape interactions.</a:t>
            </a:r>
          </a:p>
        </p:txBody>
      </p:sp>
    </p:spTree>
    <p:extLst>
      <p:ext uri="{BB962C8B-B14F-4D97-AF65-F5344CB8AC3E}">
        <p14:creationId xmlns:p14="http://schemas.microsoft.com/office/powerpoint/2010/main" val="253297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 smtClean="0"/>
              <a:t>Shapes </a:t>
            </a:r>
            <a:r>
              <a:rPr lang="en-US" dirty="0"/>
              <a:t>identity and social roles.</a:t>
            </a:r>
          </a:p>
          <a:p>
            <a:pPr fontAlgn="t"/>
            <a:r>
              <a:rPr lang="en-US" dirty="0"/>
              <a:t>Influences social norms and cultural practices.</a:t>
            </a:r>
          </a:p>
          <a:p>
            <a:pPr fontAlgn="t"/>
            <a:r>
              <a:rPr lang="en-US" dirty="0"/>
              <a:t>Affects social cohesion and community building.</a:t>
            </a:r>
          </a:p>
        </p:txBody>
      </p:sp>
    </p:spTree>
    <p:extLst>
      <p:ext uri="{BB962C8B-B14F-4D97-AF65-F5344CB8AC3E}">
        <p14:creationId xmlns:p14="http://schemas.microsoft.com/office/powerpoint/2010/main" val="276889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: Sociologists study social interaction through qualitative </a:t>
            </a:r>
            <a:r>
              <a:rPr lang="en-US" dirty="0" smtClean="0"/>
              <a:t>methods</a:t>
            </a:r>
          </a:p>
          <a:p>
            <a:pPr lvl="1" fontAlgn="t"/>
            <a:r>
              <a:rPr lang="en-US" dirty="0" smtClean="0"/>
              <a:t> interviews </a:t>
            </a:r>
            <a:r>
              <a:rPr lang="en-US" dirty="0"/>
              <a:t>and </a:t>
            </a:r>
            <a:r>
              <a:rPr lang="en-US" dirty="0" smtClean="0"/>
              <a:t>observations</a:t>
            </a:r>
            <a:endParaRPr lang="en-US" dirty="0"/>
          </a:p>
          <a:p>
            <a:pPr fontAlgn="t"/>
            <a:r>
              <a:rPr lang="en-US" dirty="0" smtClean="0"/>
              <a:t> </a:t>
            </a:r>
            <a:r>
              <a:rPr lang="en-US" dirty="0"/>
              <a:t>quantitative methods </a:t>
            </a:r>
            <a:endParaRPr lang="en-US" dirty="0" smtClean="0"/>
          </a:p>
          <a:p>
            <a:pPr lvl="1" fontAlgn="t"/>
            <a:r>
              <a:rPr lang="en-US" dirty="0" smtClean="0"/>
              <a:t>surveys </a:t>
            </a:r>
            <a:r>
              <a:rPr lang="en-US" dirty="0"/>
              <a:t>and </a:t>
            </a:r>
            <a:r>
              <a:rPr lang="en-US" dirty="0" smtClean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6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762</TotalTime>
  <Words>229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Social Interaction</vt:lpstr>
      <vt:lpstr>Social interaction </vt:lpstr>
      <vt:lpstr>Types of Interaction:  </vt:lpstr>
      <vt:lpstr>Types of Interaction:  </vt:lpstr>
      <vt:lpstr>Theoretical Perspectives</vt:lpstr>
      <vt:lpstr>Importance</vt:lpstr>
      <vt:lpstr>Research Methods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18</cp:revision>
  <dcterms:created xsi:type="dcterms:W3CDTF">2025-12-02T09:03:41Z</dcterms:created>
  <dcterms:modified xsi:type="dcterms:W3CDTF">2025-12-10T12:05:11Z</dcterms:modified>
</cp:coreProperties>
</file>