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84" r:id="rId4"/>
    <p:sldId id="290" r:id="rId5"/>
    <p:sldId id="285" r:id="rId6"/>
    <p:sldId id="291" r:id="rId7"/>
    <p:sldId id="286" r:id="rId8"/>
    <p:sldId id="283" r:id="rId9"/>
    <p:sldId id="28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Social Psychology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59912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BS-MLT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 Shehwar Saeed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11" y="1397883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6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14312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can aggression be reduced?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dirty="0"/>
              <a:t>Aggression can be reduced through a combination of </a:t>
            </a:r>
            <a:endParaRPr lang="en-US" dirty="0" smtClean="0"/>
          </a:p>
          <a:p>
            <a:pPr lvl="1"/>
            <a:r>
              <a:rPr lang="en-US" b="1" dirty="0" smtClean="0"/>
              <a:t>Individual </a:t>
            </a:r>
            <a:r>
              <a:rPr lang="en-US" b="1" dirty="0"/>
              <a:t>Strategies</a:t>
            </a:r>
            <a:endParaRPr lang="en-US" dirty="0"/>
          </a:p>
          <a:p>
            <a:pPr lvl="1"/>
            <a:r>
              <a:rPr lang="en-US" b="1" dirty="0"/>
              <a:t>Psychological &amp; Professional Interventions</a:t>
            </a:r>
            <a:endParaRPr lang="en-US" dirty="0"/>
          </a:p>
          <a:p>
            <a:pPr lvl="1"/>
            <a:r>
              <a:rPr lang="en-US" b="1" dirty="0"/>
              <a:t>Societal &amp; Environmental Approaches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2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Strategies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759247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/>
              <a:t>Recognize Triggers and Warning Signs</a:t>
            </a:r>
          </a:p>
          <a:p>
            <a:r>
              <a:rPr lang="en-US" dirty="0"/>
              <a:t>Take a Time-Out/Create Space</a:t>
            </a:r>
          </a:p>
          <a:p>
            <a:r>
              <a:rPr lang="en-US" dirty="0"/>
              <a:t>Practice Relaxation Techniques</a:t>
            </a:r>
          </a:p>
          <a:p>
            <a:r>
              <a:rPr lang="en-US" dirty="0"/>
              <a:t>Incorporate Physical </a:t>
            </a:r>
            <a:r>
              <a:rPr lang="en-US" dirty="0" smtClean="0"/>
              <a:t>Activity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Strategies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759247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/>
              <a:t>Express Concerns Assertively, Not Aggressively</a:t>
            </a:r>
          </a:p>
          <a:p>
            <a:r>
              <a:rPr lang="en-US" dirty="0" smtClean="0"/>
              <a:t>Use </a:t>
            </a:r>
            <a:r>
              <a:rPr lang="en-US" dirty="0"/>
              <a:t>Humor (Wisely)</a:t>
            </a:r>
          </a:p>
          <a:p>
            <a:r>
              <a:rPr lang="en-US" dirty="0"/>
              <a:t>Improve Sleep Hygiene and Diet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35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Professional Interventions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Anger Management Classes</a:t>
            </a:r>
          </a:p>
          <a:p>
            <a:r>
              <a:rPr lang="en-US" dirty="0" smtClean="0"/>
              <a:t>Therapy/Counseling</a:t>
            </a:r>
            <a:endParaRPr lang="en-US" dirty="0"/>
          </a:p>
          <a:p>
            <a:r>
              <a:rPr lang="en-US" dirty="0"/>
              <a:t>Cognitive Behavioral Therapy (CBT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 </a:t>
            </a:r>
            <a:r>
              <a:rPr lang="en-US" b="1" dirty="0"/>
              <a:t>Thought Identification</a:t>
            </a:r>
            <a:r>
              <a:rPr lang="en-US" dirty="0"/>
              <a:t> – Recognizing negative thoughts as they happen</a:t>
            </a:r>
          </a:p>
          <a:p>
            <a:pPr lvl="1"/>
            <a:r>
              <a:rPr lang="en-US" b="1" dirty="0" smtClean="0"/>
              <a:t> </a:t>
            </a:r>
            <a:r>
              <a:rPr lang="en-US" b="1" dirty="0"/>
              <a:t>Thought-Feeling Connection</a:t>
            </a:r>
            <a:r>
              <a:rPr lang="en-US" dirty="0"/>
              <a:t> – Understanding how thoughts trigger </a:t>
            </a:r>
            <a:r>
              <a:rPr lang="en-US" dirty="0" smtClean="0"/>
              <a:t>emotions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32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Professional Interventions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759247"/>
            <a:ext cx="9601196" cy="3318936"/>
          </a:xfrm>
        </p:spPr>
        <p:txBody>
          <a:bodyPr>
            <a:normAutofit/>
          </a:bodyPr>
          <a:lstStyle/>
          <a:p>
            <a:pPr lvl="1"/>
            <a:r>
              <a:rPr lang="en-US" b="1" dirty="0"/>
              <a:t>Thought Evaluation</a:t>
            </a:r>
            <a:r>
              <a:rPr lang="en-US" dirty="0"/>
              <a:t> – Examining the evidence for and against your thoughts</a:t>
            </a:r>
          </a:p>
          <a:p>
            <a:pPr lvl="1"/>
            <a:r>
              <a:rPr lang="en-US" b="1" dirty="0"/>
              <a:t>Thought Restructuring</a:t>
            </a:r>
            <a:r>
              <a:rPr lang="en-US" dirty="0"/>
              <a:t> – Creating balanced alternative thoughts</a:t>
            </a:r>
          </a:p>
          <a:p>
            <a:pPr lvl="1"/>
            <a:r>
              <a:rPr lang="en-US" b="1" dirty="0"/>
              <a:t>Practice and Maintenance</a:t>
            </a:r>
            <a:r>
              <a:rPr lang="en-US" dirty="0"/>
              <a:t> – Building new thinking habits through consistent use</a:t>
            </a:r>
          </a:p>
          <a:p>
            <a:r>
              <a:rPr lang="en-US" dirty="0"/>
              <a:t>Medication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8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Societal &amp; Environmental Approaches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Positive Behavior</a:t>
            </a:r>
            <a:endParaRPr lang="en-US" sz="2000" dirty="0"/>
          </a:p>
          <a:p>
            <a:r>
              <a:rPr lang="en-US" dirty="0"/>
              <a:t>Promote Empathy</a:t>
            </a:r>
            <a:endParaRPr lang="en-US" sz="2000" dirty="0"/>
          </a:p>
          <a:p>
            <a:r>
              <a:rPr lang="en-US" dirty="0"/>
              <a:t>Create Calm, Predictable Environments</a:t>
            </a:r>
            <a:endParaRPr lang="en-US" sz="2000" dirty="0"/>
          </a:p>
          <a:p>
            <a:r>
              <a:rPr lang="en-US" dirty="0"/>
              <a:t>Limit Exposure to Aggressive Media</a:t>
            </a:r>
            <a:endParaRPr lang="en-US" sz="2000" dirty="0"/>
          </a:p>
          <a:p>
            <a:r>
              <a:rPr lang="en-US" dirty="0"/>
              <a:t>Deindividuation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28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1032" name="Picture 8" descr="3D Beige Question Mark. Symbol Of Inquiry And Curiosity In Minimalist  Design Isolated On Transparent Background 68285074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83" y="2285999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58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ooden Block 'Thank You' Message on Beige Background · Fre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71500"/>
            <a:ext cx="108966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73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</TotalTime>
  <Words>98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Organic</vt:lpstr>
      <vt:lpstr>Introduction to Social Psychology</vt:lpstr>
      <vt:lpstr>How can aggression be reduced? </vt:lpstr>
      <vt:lpstr>Individual Strategies </vt:lpstr>
      <vt:lpstr>Individual Strategies </vt:lpstr>
      <vt:lpstr>Psychological &amp; Professional Interventions</vt:lpstr>
      <vt:lpstr>Psychological &amp; Professional Interventions</vt:lpstr>
      <vt:lpstr>Societal &amp; Environmental Approaches</vt:lpstr>
      <vt:lpstr>Any Question?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hp</cp:lastModifiedBy>
  <cp:revision>14</cp:revision>
  <dcterms:created xsi:type="dcterms:W3CDTF">2025-12-02T09:03:41Z</dcterms:created>
  <dcterms:modified xsi:type="dcterms:W3CDTF">2025-12-08T19:21:10Z</dcterms:modified>
</cp:coreProperties>
</file>