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7" r:id="rId3"/>
    <p:sldId id="258" r:id="rId4"/>
    <p:sldId id="284" r:id="rId5"/>
    <p:sldId id="285" r:id="rId6"/>
    <p:sldId id="295" r:id="rId7"/>
    <p:sldId id="286" r:id="rId8"/>
    <p:sldId id="287" r:id="rId9"/>
    <p:sldId id="291" r:id="rId10"/>
    <p:sldId id="296" r:id="rId11"/>
    <p:sldId id="294" r:id="rId12"/>
    <p:sldId id="290" r:id="rId13"/>
    <p:sldId id="283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Neuron: Structure and Functions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PSYCHOLOGY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Neural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 dirty="0"/>
              <a:t>Synapse </a:t>
            </a:r>
            <a:endParaRPr lang="en-US" altLang="en-US" b="1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junction </a:t>
            </a:r>
            <a:r>
              <a:rPr lang="en-US" altLang="en-US" dirty="0"/>
              <a:t>between the axon tip of the sending neuron and the dendrite or cell body of the receiving neuron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 dirty="0"/>
              <a:t>Neurotransmitters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chemical messengers that assists in the transfer of signals from one neuron to another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when released by the sending neuron, neuro-transmitters travel across the synapse and bind to receptor sites on the receiving neuron, thereby influencing whether it will generate a neural impulse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Receptors – site on the surface of a cell that allows only one type of neurotransmitter to fit into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Communication Between Neurons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5" name="Picture 4" descr="c03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0250" y="2381844"/>
            <a:ext cx="4840790" cy="3946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Postsynaptic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The change that takes place in the membrane potential of the </a:t>
            </a:r>
            <a:r>
              <a:rPr lang="en-US" altLang="en-US" i="1" dirty="0"/>
              <a:t>postsynaptic cell</a:t>
            </a:r>
            <a:r>
              <a:rPr lang="en-US" altLang="en-US" dirty="0"/>
              <a:t> (a neuron that has received stimulation from another neuron)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Excitatory Postsynaptic Potential – the polarization of the neuron’s membrane, making the cell more likely to fire an action potential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Inhibitory Postsynaptic Potential – the hyperpolarization of the neuron’s membrane, making a cell less likely to fire an action potential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Structure of Neuron</a:t>
            </a:r>
          </a:p>
          <a:p>
            <a:r>
              <a:rPr lang="en-US" dirty="0" smtClean="0"/>
              <a:t>Functions of Neuron</a:t>
            </a:r>
          </a:p>
          <a:p>
            <a:r>
              <a:rPr lang="en-US" dirty="0" smtClean="0"/>
              <a:t>Neural Communication</a:t>
            </a:r>
          </a:p>
          <a:p>
            <a:pPr lvl="1"/>
            <a:r>
              <a:rPr lang="en-US" dirty="0" smtClean="0"/>
              <a:t>Communication between neuron</a:t>
            </a:r>
          </a:p>
          <a:p>
            <a:pPr lvl="1"/>
            <a:r>
              <a:rPr lang="en-US" dirty="0" smtClean="0"/>
              <a:t>Threshold</a:t>
            </a:r>
          </a:p>
          <a:p>
            <a:pPr lvl="1"/>
            <a:r>
              <a:rPr lang="en-US" dirty="0" smtClean="0"/>
              <a:t>Action Potential</a:t>
            </a:r>
          </a:p>
          <a:p>
            <a:pPr lvl="1"/>
            <a:r>
              <a:rPr lang="en-US" dirty="0" smtClean="0"/>
              <a:t>Postsynaptic Potential</a:t>
            </a:r>
          </a:p>
          <a:p>
            <a:endParaRPr lang="en-US" dirty="0"/>
          </a:p>
        </p:txBody>
      </p:sp>
      <p:pic>
        <p:nvPicPr>
          <p:cNvPr id="1026" name="Picture 2" descr="https://tse1.mm.bing.net/th/id/OIP.lCOrsWPxcFLZuw8qyKOZ7gHaEa?pid=Api&amp;P=0&amp;h=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32" y="2723050"/>
            <a:ext cx="4446126" cy="26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7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Three Functions of the Nervous System</a:t>
            </a:r>
            <a:br>
              <a:rPr lang="en-US" alt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944" y="2556932"/>
            <a:ext cx="4733429" cy="331893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b="1" dirty="0"/>
              <a:t>The nervous system’s three main functions are to receiver information (input), integrate that information with past experiences (processing), and guide actions (output).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5" name="Picture 4" descr="c03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0359" y="2556932"/>
            <a:ext cx="5456238" cy="3581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Neurons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b="1" dirty="0"/>
              <a:t>Fundamental unit of the nervous system – nerve cell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b="1" dirty="0"/>
              <a:t>Dendrite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/>
              <a:t>The branching extensions of a neuron that receive messages and conduct impulses toward the cell </a:t>
            </a:r>
            <a:r>
              <a:rPr lang="en-US" altLang="en-US" dirty="0" smtClean="0"/>
              <a:t>body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b="1" dirty="0"/>
              <a:t>Axon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/>
              <a:t>the extension of a neuron, ending in branching terminal fibers, through which messages are sent to other neurons or to muscles or glands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5" name="Picture 4" descr="c03f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954" y="600891"/>
            <a:ext cx="10972800" cy="569540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099559" cy="33189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Myelin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A fatty substance that wraps around some axons and increases the speed of action </a:t>
            </a:r>
            <a:r>
              <a:rPr lang="en-US" altLang="en-US" dirty="0" smtClean="0"/>
              <a:t>potentials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Terminal Buttons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are</a:t>
            </a:r>
            <a:r>
              <a:rPr lang="en-US" dirty="0"/>
              <a:t> the small, bulbous structures at the ends of a neuron's axon that transmit signals to other neurons by releasing chemical messengers called neurotransmitters.</a:t>
            </a:r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4" name="Picture 4" descr="figure 02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3" y="2556932"/>
            <a:ext cx="5421085" cy="33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Neural 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A neurons cell membrane is a semipermeable barrier – molecules that pass through carry either a positive or negative charge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Polarized cell membrane – when the cell pumps positively charged molecules out through its membrane, making the inside more negative than the outside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Some positively charged molecules are able to pass through openings called channels, located along axons and dendrites as act as “gates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Action Potential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/>
              <a:t>A wave of electrochemical changes traveling down an axon when a neuron becomes depolarized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Changes in the environment around the cell can depolarize part of its membrane, causing the gates to open and allowing positively charged molecules to rush in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The sequence continues, creating a wave of changes in electrochemical potential that spreads down the axon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b="1" dirty="0"/>
              <a:t>Threshold –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the level of stimulation required to trigger a neural impulse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Beginning of an Action Potential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418011"/>
            <a:ext cx="803082" cy="564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03f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813" y="2468425"/>
            <a:ext cx="6949440" cy="357432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4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442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Garamond</vt:lpstr>
      <vt:lpstr>Times New Roman</vt:lpstr>
      <vt:lpstr>Wingdings</vt:lpstr>
      <vt:lpstr>Organic</vt:lpstr>
      <vt:lpstr>Neuron: Structure and Functions</vt:lpstr>
      <vt:lpstr>Agenda</vt:lpstr>
      <vt:lpstr>Three Functions of the Nervous System </vt:lpstr>
      <vt:lpstr>Neurons</vt:lpstr>
      <vt:lpstr>PowerPoint Presentation</vt:lpstr>
      <vt:lpstr>Neurons</vt:lpstr>
      <vt:lpstr>Neural Communication</vt:lpstr>
      <vt:lpstr>Action Potential</vt:lpstr>
      <vt:lpstr>The Beginning of an Action Potential</vt:lpstr>
      <vt:lpstr>Neural Communication</vt:lpstr>
      <vt:lpstr>Communication Between Neurons</vt:lpstr>
      <vt:lpstr>Postsynaptic Potential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21</cp:revision>
  <dcterms:created xsi:type="dcterms:W3CDTF">2025-12-02T09:03:41Z</dcterms:created>
  <dcterms:modified xsi:type="dcterms:W3CDTF">2025-12-11T14:36:24Z</dcterms:modified>
</cp:coreProperties>
</file>