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4" y="1415331"/>
            <a:ext cx="787179" cy="45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3224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982132"/>
            <a:ext cx="11139777" cy="535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Functions of Arteriovenous Anastomosis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Thermoregulation</a:t>
            </a:r>
            <a:endParaRPr lang="en-US" dirty="0"/>
          </a:p>
          <a:p>
            <a:pPr lvl="1"/>
            <a:r>
              <a:rPr lang="en-US" dirty="0"/>
              <a:t>Opens in cold: reduces heat loss by diverting blood away from the skin.</a:t>
            </a:r>
          </a:p>
          <a:p>
            <a:pPr lvl="1"/>
            <a:r>
              <a:rPr lang="en-US" dirty="0"/>
              <a:t>Closes in heat: increases blood flow to skin for heat dissipation.</a:t>
            </a:r>
          </a:p>
          <a:p>
            <a:r>
              <a:rPr lang="en-US" b="1" dirty="0"/>
              <a:t>Blood pressure control</a:t>
            </a:r>
            <a:r>
              <a:rPr lang="en-US" dirty="0"/>
              <a:t>—by altering peripheral resistance.</a:t>
            </a:r>
          </a:p>
          <a:p>
            <a:r>
              <a:rPr lang="en-US" b="1" dirty="0"/>
              <a:t>Rapid redistribution of blood</a:t>
            </a:r>
            <a:r>
              <a:rPr lang="en-US" dirty="0"/>
              <a:t> during emergencies.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Venous Anastomosis (Brief Overview)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Connections </a:t>
            </a:r>
            <a:r>
              <a:rPr lang="en-US" dirty="0"/>
              <a:t>between veins.</a:t>
            </a:r>
          </a:p>
          <a:p>
            <a:r>
              <a:rPr lang="en-US" dirty="0"/>
              <a:t>More common and extensive than arterial anastomosis.</a:t>
            </a:r>
          </a:p>
          <a:p>
            <a:r>
              <a:rPr lang="en-US" dirty="0"/>
              <a:t>Assist in venous return and provide multiple drainage pathways.</a:t>
            </a:r>
          </a:p>
          <a:p>
            <a:r>
              <a:rPr lang="en-US" dirty="0"/>
              <a:t>Example: veins of the scalp, limbs, and portal–systemic venous connections.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2"/>
            <a:ext cx="11139777" cy="5355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2982"/>
            <a:ext cx="11179533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9" y="492982"/>
            <a:ext cx="11211338" cy="5844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Anastomosis of 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Introduction: 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term </a:t>
            </a:r>
            <a:r>
              <a:rPr lang="en-US" i="1" dirty="0"/>
              <a:t>anastomosis</a:t>
            </a:r>
            <a:r>
              <a:rPr lang="en-US" dirty="0"/>
              <a:t> refers to a connection between two blood vessels.</a:t>
            </a:r>
          </a:p>
          <a:p>
            <a:r>
              <a:rPr lang="en-US" dirty="0"/>
              <a:t>It forms a network that allows blood to take an alternate route if one pathway is blocked.</a:t>
            </a:r>
          </a:p>
          <a:p>
            <a:r>
              <a:rPr lang="en-US" dirty="0"/>
              <a:t>It maintains continuous blood flow to tissues and prevents ischemia.</a:t>
            </a:r>
          </a:p>
          <a:p>
            <a:r>
              <a:rPr lang="en-US" dirty="0"/>
              <a:t>Anastomoses can occur between arteries, between veins, or between arteries and veins.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Anastomoses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Arterial </a:t>
            </a:r>
            <a:r>
              <a:rPr lang="en-US" dirty="0" smtClean="0"/>
              <a:t>Anastomosis</a:t>
            </a:r>
          </a:p>
          <a:p>
            <a:r>
              <a:rPr lang="en-US" dirty="0"/>
              <a:t>B. Arteriovenous Anastomosis (A-V Shunts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C. </a:t>
            </a:r>
            <a:r>
              <a:rPr lang="en-US" dirty="0"/>
              <a:t>Venous </a:t>
            </a:r>
            <a:r>
              <a:rPr lang="en-US" dirty="0" smtClean="0"/>
              <a:t>Anastomosis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Arterial Anastomosis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A. Arterial Anastomosis</a:t>
            </a:r>
          </a:p>
          <a:p>
            <a:r>
              <a:rPr lang="en-US" dirty="0"/>
              <a:t>A direct or indirect connection between two arteries.</a:t>
            </a:r>
          </a:p>
          <a:p>
            <a:r>
              <a:rPr lang="en-US" dirty="0"/>
              <a:t>Provides </a:t>
            </a:r>
            <a:r>
              <a:rPr lang="en-US" b="1" dirty="0"/>
              <a:t>collateral circulation</a:t>
            </a:r>
            <a:r>
              <a:rPr lang="en-US" dirty="0"/>
              <a:t>—a natural backup system for blood supply.</a:t>
            </a:r>
          </a:p>
          <a:p>
            <a:r>
              <a:rPr lang="en-US" dirty="0"/>
              <a:t>Ensures tissues receive blood even if one arterial branch is obstructed.</a:t>
            </a:r>
          </a:p>
          <a:p>
            <a:r>
              <a:rPr lang="en-US" dirty="0"/>
              <a:t>Common in regions where constant blood flow is essential (e.g., limbs, joints).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be:</a:t>
            </a:r>
          </a:p>
          <a:p>
            <a:pPr lvl="1"/>
            <a:r>
              <a:rPr lang="en-US" b="1" dirty="0"/>
              <a:t>True anastomosis</a:t>
            </a:r>
            <a:r>
              <a:rPr lang="en-US" dirty="0"/>
              <a:t> – actual joining of two arterial branches.</a:t>
            </a:r>
          </a:p>
          <a:p>
            <a:pPr lvl="1"/>
            <a:r>
              <a:rPr lang="en-US" b="1" dirty="0"/>
              <a:t>Potential anastomosis</a:t>
            </a:r>
            <a:r>
              <a:rPr lang="en-US" dirty="0"/>
              <a:t> – terminal branches come close but do not join; may develop collateral flow if needed.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Arterial Anastomosis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</a:t>
            </a:r>
            <a:r>
              <a:rPr lang="en-US" dirty="0"/>
              <a:t>joints (e.g., scapular anastomosis around the shoulder).</a:t>
            </a:r>
          </a:p>
          <a:p>
            <a:r>
              <a:rPr lang="en-US" dirty="0"/>
              <a:t>Gastric arteries along the lesser and greater curvatures of the stomach.</a:t>
            </a:r>
          </a:p>
          <a:p>
            <a:r>
              <a:rPr lang="en-US" dirty="0"/>
              <a:t>Arterial arcades in the intestines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3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982131"/>
            <a:ext cx="11131826" cy="5315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982132"/>
            <a:ext cx="11139777" cy="533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B. Arteriovenous Anastomosis (A-V Shunts)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direct connection between an artery and a vein </a:t>
            </a:r>
            <a:r>
              <a:rPr lang="en-US" b="1" dirty="0"/>
              <a:t>without passing through capillaries</a:t>
            </a:r>
            <a:r>
              <a:rPr lang="en-US" dirty="0"/>
              <a:t>.</a:t>
            </a:r>
          </a:p>
          <a:p>
            <a:r>
              <a:rPr lang="en-US" dirty="0"/>
              <a:t>Allows blood to bypass capillary beds.</a:t>
            </a:r>
          </a:p>
          <a:p>
            <a:r>
              <a:rPr lang="en-US" dirty="0"/>
              <a:t>Regulates blood flow, temperature, and local circulation.</a:t>
            </a:r>
          </a:p>
          <a:p>
            <a:r>
              <a:rPr lang="en-US" dirty="0"/>
              <a:t>Controlled by smooth muscle or specialized sphincters.</a:t>
            </a:r>
          </a:p>
          <a:p>
            <a:r>
              <a:rPr lang="en-US" dirty="0"/>
              <a:t>Abundant in skin of digits, ears, and nose—helps conserve heat in cold environments.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04" y="492981"/>
            <a:ext cx="78717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29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361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ANATOMY</vt:lpstr>
      <vt:lpstr>Anastomosis of Blood Vessels</vt:lpstr>
      <vt:lpstr>Types of Anastomoses</vt:lpstr>
      <vt:lpstr>A. Arterial Anastomosis</vt:lpstr>
      <vt:lpstr>CONTINUED </vt:lpstr>
      <vt:lpstr>Examples of Arterial Anastomosis</vt:lpstr>
      <vt:lpstr>PowerPoint Presentation</vt:lpstr>
      <vt:lpstr>PowerPoint Presentation</vt:lpstr>
      <vt:lpstr>B. Arteriovenous Anastomosis (A-V Shunts)</vt:lpstr>
      <vt:lpstr>PowerPoint Presentation</vt:lpstr>
      <vt:lpstr>Functions of Arteriovenous Anastomosis</vt:lpstr>
      <vt:lpstr>Venous Anastomosis (Brief Overview)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Moorche</dc:creator>
  <cp:lastModifiedBy>Moorche</cp:lastModifiedBy>
  <cp:revision>3</cp:revision>
  <dcterms:created xsi:type="dcterms:W3CDTF">2025-12-11T13:34:35Z</dcterms:created>
  <dcterms:modified xsi:type="dcterms:W3CDTF">2025-12-11T13:56:38Z</dcterms:modified>
</cp:coreProperties>
</file>