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56" r:id="rId2"/>
    <p:sldId id="266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CA15DF-CB91-4461-873E-1751B0C44C79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21B6EC-9972-4804-89FB-7D6434731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69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sca_esv=8ab2282fee241d3c&amp;sxsrf=AE3TifMEfLNkb1q7d2MtyIeTB804OJ7TJg:1765429080037&amp;q=disguising&amp;si=AMgyJEt_i95eqLH3KOj-Ut-VGJJ7OVsHG58bVwPzujMF5oF_PJvz0XLz7utUMyoVp-UJOQvN-qRvnJrvwm977_47hZ7HOM7BDHNIF_RxzjHPceCEn9e1d_w=&amp;expnd=1&amp;sa=X&amp;ved=2ahUKEwjvlcTp37SRAxXIT0EAHSwTLN4QyecJegQIGBAQ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google.com/search?sca_esv=8ab2282fee241d3c&amp;sxsrf=AE3TifMEfLNkb1q7d2MtyIeTB804OJ7TJg:1765429080037&amp;q=surroundings&amp;si=AMgyJEvfjzRzn-1LlmPs29qkb8mq75942OGv4J8b52ZCYYZx38Twv0RIh6nv1xmXQTIdQgvh3pvN45zU4-u5H-ncZyXE_gwguQagd0j_YWkI2PBR4Gqr2WQ=&amp;expnd=1&amp;sa=X&amp;ved=2ahUKEwjvlcTp37SRAxXIT0EAHSwTLN4QyecJegQIGBAR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“Survival of the fittest” = best-adapted organisms reproduce.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disguising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of military personnel, equipment, and installations by painting or covering them to make them blend in with their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surroundings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21B6EC-9972-4804-89FB-7D6434731F9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264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Cloning is </a:t>
            </a:r>
            <a:r>
              <a:rPr lang="en-US" dirty="0" smtClean="0"/>
              <a:t>creating a genetically identical copy of a cell, tissue, or organism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21B6EC-9972-4804-89FB-7D6434731F9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1971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genetically modified crops, are </a:t>
            </a:r>
            <a:r>
              <a:rPr lang="en-US" dirty="0" smtClean="0"/>
              <a:t>plants whose DNA has been altered using genetic engineering to give them new, desirable traits like pest resistance, disease resistance,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21B6EC-9972-4804-89FB-7D6434731F9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205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F6765EE-F0BB-4F15-B297-F7705818864B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5072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154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608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23188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8747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63433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30024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76253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9518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937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8886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984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1045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5268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323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988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5EE-F0BB-4F15-B297-F7705818864B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553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F6765EE-F0BB-4F15-B297-F7705818864B}" type="datetimeFigureOut">
              <a:rPr lang="en-US" smtClean="0"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C361E13-1564-45D2-853D-6864656AF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643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sca_esv=8ab2282fee241d3c&amp;sxsrf=AE3TifMEfLNkb1q7d2MtyIeTB804OJ7TJg:1765429080037&amp;q=disguising&amp;si=AMgyJEt_i95eqLH3KOj-Ut-VGJJ7OVsHG58bVwPzujMF5oF_PJvz0XLz7utUMyoVp-UJOQvN-qRvnJrvwm977_47hZ7HOM7BDHNIF_RxzjHPceCEn9e1d_w=&amp;expnd=1&amp;sa=X&amp;ved=2ahUKEwjvlcTp37SRAxXIT0EAHSwTLN4QyecJegQIGBAQ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oogle.com/search?sca_esv=8ab2282fee241d3c&amp;sxsrf=AE3TifMEfLNkb1q7d2MtyIeTB804OJ7TJg:1765429080037&amp;q=surroundings&amp;si=AMgyJEvfjzRzn-1LlmPs29qkb8mq75942OGv4J8b52ZCYYZx38Twv0RIh6nv1xmXQTIdQgvh3pvN45zU4-u5H-ncZyXE_gwguQagd0j_YWkI2PBR4Gqr2WQ=&amp;expnd=1&amp;sa=X&amp;ved=2ahUKEwjvlcTp37SRAxXIT0EAHSwTLN4QyecJegQIGBAR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 </a:t>
            </a:r>
            <a:r>
              <a:rPr lang="en-US" b="1" dirty="0"/>
              <a:t>Branches of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ADNAN RAMZAN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BS(PSY)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761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457" y="2444867"/>
            <a:ext cx="6237169" cy="3524931"/>
          </a:xfrm>
        </p:spPr>
      </p:pic>
    </p:spTree>
    <p:extLst>
      <p:ext uri="{BB962C8B-B14F-4D97-AF65-F5344CB8AC3E}">
        <p14:creationId xmlns:p14="http://schemas.microsoft.com/office/powerpoint/2010/main" val="1267798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370" y="2608446"/>
            <a:ext cx="6528748" cy="3411271"/>
          </a:xfrm>
        </p:spPr>
      </p:pic>
    </p:spTree>
    <p:extLst>
      <p:ext uri="{BB962C8B-B14F-4D97-AF65-F5344CB8AC3E}">
        <p14:creationId xmlns:p14="http://schemas.microsoft.com/office/powerpoint/2010/main" val="750934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Biology?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4657" y="2556932"/>
            <a:ext cx="9731940" cy="34492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Biology studies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living organisms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including:</a:t>
            </a:r>
          </a:p>
          <a:p>
            <a:pPr lvl="0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 structure &amp; growth</a:t>
            </a:r>
          </a:p>
          <a:p>
            <a:pPr lvl="0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Behavior and adaptation</a:t>
            </a:r>
          </a:p>
          <a:p>
            <a:pPr lvl="0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Human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anatomy &amp; physiology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Helps us understand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 and survival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6148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Core Theory: Evolution by Natural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Charles Darwin’s theory → species change over generations</a:t>
            </a:r>
          </a:p>
          <a:p>
            <a:pPr lvl="0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Traits that improve survival get passed on</a:t>
            </a:r>
          </a:p>
          <a:p>
            <a:pPr lvl="0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Explains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Diversity of life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Adaptation like camouflage in animals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Antibiotic resistance in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bacteria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37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Branches of Biology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6925620"/>
              </p:ext>
            </p:extLst>
          </p:nvPr>
        </p:nvGraphicFramePr>
        <p:xfrm>
          <a:off x="1295400" y="2557463"/>
          <a:ext cx="9601200" cy="41140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0600"/>
                <a:gridCol w="4800600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Branch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What It Studies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Genetics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DNA, heredity, mutations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Botany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Plants &amp; agriculture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Zoology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Animals &amp; ecosystems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Microbiology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Bacteria, viruses, fungi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Ecology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Environment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Biotechnology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Genetic engineering, 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 </a:t>
                      </a:r>
                      <a:r>
                        <a:rPr lang="en-US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disguising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of military personnel, equipment, and installations by painting or covering them to make them blend in with their </a:t>
                      </a:r>
                      <a:r>
                        <a:rPr lang="en-US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surroundings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0144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Majors &amp; Career Options in Biology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FF0000"/>
                </a:solidFill>
              </a:rPr>
              <a:t>Majors: </a:t>
            </a:r>
            <a:r>
              <a:rPr lang="en-US" dirty="0"/>
              <a:t>Biotechnology, Microbiology, Marine Biology, Botany</a:t>
            </a:r>
          </a:p>
          <a:p>
            <a:pPr marL="0" indent="0">
              <a:buNone/>
            </a:pPr>
            <a:r>
              <a:rPr lang="en-US" sz="2600" b="1" dirty="0">
                <a:solidFill>
                  <a:srgbClr val="FF0000"/>
                </a:solidFill>
              </a:rPr>
              <a:t>Careers:</a:t>
            </a:r>
          </a:p>
          <a:p>
            <a:pPr lvl="0"/>
            <a:r>
              <a:rPr lang="en-US" dirty="0"/>
              <a:t>Doctor, Nurse, Pharmacist</a:t>
            </a:r>
          </a:p>
          <a:p>
            <a:pPr lvl="0"/>
            <a:r>
              <a:rPr lang="en-US" dirty="0"/>
              <a:t>Genetic </a:t>
            </a:r>
            <a:r>
              <a:rPr lang="en-US" dirty="0" smtClean="0"/>
              <a:t>Engineer</a:t>
            </a:r>
            <a:endParaRPr lang="en-US" dirty="0"/>
          </a:p>
          <a:p>
            <a:pPr lvl="0"/>
            <a:r>
              <a:rPr lang="en-US" dirty="0"/>
              <a:t>Forensic Expert (DNA analysis)</a:t>
            </a:r>
          </a:p>
          <a:p>
            <a:pPr lvl="0"/>
            <a:r>
              <a:rPr lang="en-US" dirty="0"/>
              <a:t>Agricultural Scientist (crop improvement)</a:t>
            </a:r>
          </a:p>
        </p:txBody>
      </p:sp>
    </p:spTree>
    <p:extLst>
      <p:ext uri="{BB962C8B-B14F-4D97-AF65-F5344CB8AC3E}">
        <p14:creationId xmlns:p14="http://schemas.microsoft.com/office/powerpoint/2010/main" val="2832411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Practical Applications of Biology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Vaccines, antibiotics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organ transplants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GM crops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more food with fewer resources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DNA fingerprinting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crime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solving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protection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biodiversity programs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Cloning &amp; artificial organs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future innovations</a:t>
            </a:r>
          </a:p>
          <a:p>
            <a:pPr marL="0" lv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899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How Science Branches Interconnect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7403830"/>
              </p:ext>
            </p:extLst>
          </p:nvPr>
        </p:nvGraphicFramePr>
        <p:xfrm>
          <a:off x="1295400" y="2557463"/>
          <a:ext cx="9601200" cy="2890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0600"/>
                <a:gridCol w="4800600"/>
              </a:tblGrid>
              <a:tr h="4974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Interdisciplinary Field</a:t>
                      </a:r>
                      <a:endParaRPr lang="en-US" sz="1800" b="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Science Used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4974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Biophysics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Physics in living systems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4974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Biochemistry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Chemistry inside organisms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4974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Environmental Science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climate studies</a:t>
                      </a:r>
                      <a:endParaRPr lang="en-US" sz="1800" b="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  <a:tr h="90055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Nanotechnology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Quantum (Physics) + Materials (Chemistry) + Medicine (Biology)</a:t>
                      </a:r>
                      <a:endParaRPr lang="en-US" sz="1800" b="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3366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Real-World Impact of Science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provides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Longer life spans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(medicine)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Global communication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(internet)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Safety &amp; comfort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(engineering)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Pollution control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(green chemistry)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Food security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(agriculture innovations)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=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Progress + Innovation +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Sustainabilit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5144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148</TotalTime>
  <Words>281</Words>
  <Application>Microsoft Office PowerPoint</Application>
  <PresentationFormat>Widescreen</PresentationFormat>
  <Paragraphs>70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Garamond</vt:lpstr>
      <vt:lpstr>Times New Roman</vt:lpstr>
      <vt:lpstr>Organic</vt:lpstr>
      <vt:lpstr> Branches of Science</vt:lpstr>
      <vt:lpstr>PowerPoint Presentation</vt:lpstr>
      <vt:lpstr>What is Biology?</vt:lpstr>
      <vt:lpstr>Core Theory: Evolution by Natural Selection</vt:lpstr>
      <vt:lpstr>Branches of Biology</vt:lpstr>
      <vt:lpstr>Majors &amp; Career Options in Biology</vt:lpstr>
      <vt:lpstr>Practical Applications of Biology</vt:lpstr>
      <vt:lpstr>How Science Branches Interconnect</vt:lpstr>
      <vt:lpstr>Real-World Impact of Science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Branches of Science</dc:title>
  <dc:creator>ADMIN</dc:creator>
  <cp:lastModifiedBy>ADMIN</cp:lastModifiedBy>
  <cp:revision>19</cp:revision>
  <dcterms:created xsi:type="dcterms:W3CDTF">2025-12-07T17:52:36Z</dcterms:created>
  <dcterms:modified xsi:type="dcterms:W3CDTF">2025-12-11T08:50:32Z</dcterms:modified>
</cp:coreProperties>
</file>