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15DF-CB91-4461-873E-1751B0C44C7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B6EC-9972-4804-89FB-7D643473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8ab2282fee241d3c&amp;sxsrf=AE3TifMEfLNkb1q7d2MtyIeTB804OJ7TJg:1765429080037&amp;q=disguising&amp;si=AMgyJEt_i95eqLH3KOj-Ut-VGJJ7OVsHG58bVwPzujMF5oF_PJvz0XLz7utUMyoVp-UJOQvN-qRvnJrvwm977_47hZ7HOM7BDHNIF_RxzjHPceCEn9e1d_w=&amp;expnd=1&amp;sa=X&amp;ved=2ahUKEwjvlcTp37SRAxXIT0EAHSwTLN4QyecJegQIGBA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search?sca_esv=8ab2282fee241d3c&amp;sxsrf=AE3TifMEfLNkb1q7d2MtyIeTB804OJ7TJg:1765429080037&amp;q=surroundings&amp;si=AMgyJEvfjzRzn-1LlmPs29qkb8mq75942OGv4J8b52ZCYYZx38Twv0RIh6nv1xmXQTIdQgvh3pvN45zU4-u5H-ncZyXE_gwguQagd0j_YWkI2PBR4Gqr2WQ=&amp;expnd=1&amp;sa=X&amp;ved=2ahUKEwjvlcTp37SRAxXIT0EAHSwTLN4QyecJegQIGBA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“Survival of the fittest” = best-adapted organisms reproduce.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disguising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military personnel, equipment, and installations by painting or covering them to make them blend in with their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surroundings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Cloning is </a:t>
            </a:r>
            <a:r>
              <a:rPr lang="en-US" dirty="0" smtClean="0"/>
              <a:t>creating a genetically identical copy of a cell, tissue, or organism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9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 modified crops, are </a:t>
            </a:r>
            <a:r>
              <a:rPr lang="en-US" dirty="0" smtClean="0"/>
              <a:t>plants whose DNA has been altered using genetic engineering to give them new, desirable traits like pest resistance, disease resistance,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B6EC-9972-4804-89FB-7D6434731F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0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7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0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2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1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8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4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765EE-F0BB-4F15-B297-F7705818864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361E13-1564-45D2-853D-6864656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8ab2282fee241d3c&amp;sxsrf=AE3TifMEfLNkb1q7d2MtyIeTB804OJ7TJg:1765429080037&amp;q=disguising&amp;si=AMgyJEt_i95eqLH3KOj-Ut-VGJJ7OVsHG58bVwPzujMF5oF_PJvz0XLz7utUMyoVp-UJOQvN-qRvnJrvwm977_47hZ7HOM7BDHNIF_RxzjHPceCEn9e1d_w=&amp;expnd=1&amp;sa=X&amp;ved=2ahUKEwjvlcTp37SRAxXIT0EAHSwTLN4QyecJegQIGB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sca_esv=8ab2282fee241d3c&amp;sxsrf=AE3TifMEfLNkb1q7d2MtyIeTB804OJ7TJg:1765429080037&amp;q=surroundings&amp;si=AMgyJEvfjzRzn-1LlmPs29qkb8mq75942OGv4J8b52ZCYYZx38Twv0RIh6nv1xmXQTIdQgvh3pvN45zU4-u5H-ncZyXE_gwguQagd0j_YWkI2PBR4Gqr2WQ=&amp;expnd=1&amp;sa=X&amp;ved=2ahUKEwjvlcTp37SRAxXIT0EAHSwTLN4QyecJegQIGBA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Branches of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BS(PSY)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57" y="2444867"/>
            <a:ext cx="6237169" cy="3524931"/>
          </a:xfrm>
        </p:spPr>
      </p:pic>
    </p:spTree>
    <p:extLst>
      <p:ext uri="{BB962C8B-B14F-4D97-AF65-F5344CB8AC3E}">
        <p14:creationId xmlns:p14="http://schemas.microsoft.com/office/powerpoint/2010/main" val="126779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0" y="2608446"/>
            <a:ext cx="6528748" cy="3411271"/>
          </a:xfrm>
        </p:spPr>
      </p:pic>
    </p:spTree>
    <p:extLst>
      <p:ext uri="{BB962C8B-B14F-4D97-AF65-F5344CB8AC3E}">
        <p14:creationId xmlns:p14="http://schemas.microsoft.com/office/powerpoint/2010/main" val="7509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657" y="2556932"/>
            <a:ext cx="9731940" cy="3449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 studies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organisms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including: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structure &amp; growth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adaptation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 &amp; physiology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us understand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and survival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14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Core Theory: Evolution by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Darwin’s theory → species change over generations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that improve survival get passed on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of life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like camouflage in animals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resistance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Biology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25620"/>
              </p:ext>
            </p:extLst>
          </p:nvPr>
        </p:nvGraphicFramePr>
        <p:xfrm>
          <a:off x="1295400" y="2557463"/>
          <a:ext cx="9601200" cy="411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It Studies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Genetics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DNA, heredity, mutations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Botany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Plants &amp; agriculture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Animals &amp; ecosystems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Microbiology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Bacteria, viruses, fungi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Biotechnology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Genetic engineering,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disguising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military personnel, equipment, and installations by painting or covering them to make them blend in with their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surroundings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14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Majors &amp; Career Options in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Majors: </a:t>
            </a:r>
            <a:r>
              <a:rPr lang="en-US" dirty="0"/>
              <a:t>Biotechnology, Microbiology, Marine Biology, Botany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Careers:</a:t>
            </a:r>
          </a:p>
          <a:p>
            <a:pPr lvl="0"/>
            <a:r>
              <a:rPr lang="en-US" dirty="0"/>
              <a:t>Doctor, Nurse, Pharmacist</a:t>
            </a:r>
          </a:p>
          <a:p>
            <a:pPr lvl="0"/>
            <a:r>
              <a:rPr lang="en-US" dirty="0"/>
              <a:t>Genetic </a:t>
            </a:r>
            <a:r>
              <a:rPr lang="en-US" dirty="0" smtClean="0"/>
              <a:t>Engineer</a:t>
            </a:r>
            <a:endParaRPr lang="en-US" dirty="0"/>
          </a:p>
          <a:p>
            <a:pPr lvl="0"/>
            <a:r>
              <a:rPr lang="en-US" dirty="0"/>
              <a:t>Forensic Expert (DNA analysis)</a:t>
            </a:r>
          </a:p>
          <a:p>
            <a:pPr lvl="0"/>
            <a:r>
              <a:rPr lang="en-US" dirty="0"/>
              <a:t>Agricultural Scientist (crop improvement)</a:t>
            </a:r>
          </a:p>
        </p:txBody>
      </p:sp>
    </p:spTree>
    <p:extLst>
      <p:ext uri="{BB962C8B-B14F-4D97-AF65-F5344CB8AC3E}">
        <p14:creationId xmlns:p14="http://schemas.microsoft.com/office/powerpoint/2010/main" val="283241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Applications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Vaccines, antibiotics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organ transplants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 crops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more food with fewer resources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fingerprinting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crime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biodiversity programs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Cloning &amp; artificial organs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future innovations</a:t>
            </a:r>
          </a:p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9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Science Branches Interconnect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403830"/>
              </p:ext>
            </p:extLst>
          </p:nvPr>
        </p:nvGraphicFramePr>
        <p:xfrm>
          <a:off x="1295400" y="2557463"/>
          <a:ext cx="9601200" cy="289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497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Interdisciplinary Field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Science Used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97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Biophysics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Physics in living systems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97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Biochemistry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Chemistry inside organisms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97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Environmental Science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climate studies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9005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Nanotechnology</a:t>
                      </a:r>
                      <a:endParaRPr lang="en-US" sz="1800" b="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Quantum (Physics) + Materials (Chemistry) + Medicine (Biology)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36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Real-World Impact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provides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life spans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(medicine)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communication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&amp; comfort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(engineering)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control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(green chemistry)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(agriculture innovations)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+ Innovation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1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281</Words>
  <Application>Microsoft Office PowerPoint</Application>
  <PresentationFormat>Widescreen</PresentationFormat>
  <Paragraphs>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 Branches of Science</vt:lpstr>
      <vt:lpstr>PowerPoint Presentation</vt:lpstr>
      <vt:lpstr>What is Biology?</vt:lpstr>
      <vt:lpstr>Core Theory: Evolution by Natural Selection</vt:lpstr>
      <vt:lpstr>Branches of Biology</vt:lpstr>
      <vt:lpstr>Majors &amp; Career Options in Biology</vt:lpstr>
      <vt:lpstr>Practical Applications of Biology</vt:lpstr>
      <vt:lpstr>How Science Branches Interconnect</vt:lpstr>
      <vt:lpstr>Real-World Impact of Science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Branches of Science</dc:title>
  <dc:creator>ADMIN</dc:creator>
  <cp:lastModifiedBy>ADMIN</cp:lastModifiedBy>
  <cp:revision>19</cp:revision>
  <dcterms:created xsi:type="dcterms:W3CDTF">2025-12-07T17:52:36Z</dcterms:created>
  <dcterms:modified xsi:type="dcterms:W3CDTF">2025-12-11T08:50:32Z</dcterms:modified>
</cp:coreProperties>
</file>