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77" y="1423283"/>
            <a:ext cx="739471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Psychology in Medical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Role of Psychological factors in the </a:t>
            </a:r>
            <a:r>
              <a:rPr lang="en-US" b="1" dirty="0" err="1"/>
              <a:t>aetiology</a:t>
            </a:r>
            <a:r>
              <a:rPr lang="en-US" b="1" dirty="0"/>
              <a:t> of health </a:t>
            </a:r>
            <a:r>
              <a:rPr lang="en-US" b="1" dirty="0" smtClean="0"/>
              <a:t>problems:</a:t>
            </a:r>
          </a:p>
          <a:p>
            <a:r>
              <a:rPr lang="en-US" dirty="0" err="1"/>
              <a:t>Behaviours</a:t>
            </a:r>
            <a:r>
              <a:rPr lang="en-US" dirty="0"/>
              <a:t> such as smoking, alcohol use, or unhealthy diet are linked to disease onset</a:t>
            </a:r>
            <a:r>
              <a:rPr lang="en-US" dirty="0" smtClean="0"/>
              <a:t>.</a:t>
            </a:r>
          </a:p>
          <a:p>
            <a:r>
              <a:rPr lang="en-US" dirty="0"/>
              <a:t>Chronic stress triggers physiological changes (e.g., raised cortisol) that damage organs like the heart</a:t>
            </a:r>
            <a:r>
              <a:rPr lang="en-US" dirty="0" smtClean="0"/>
              <a:t>.</a:t>
            </a:r>
          </a:p>
          <a:p>
            <a:r>
              <a:rPr lang="en-US" dirty="0"/>
              <a:t>Psychological traits (e.g., Type A personality) increase risk for hypertension and cardiac events.</a:t>
            </a:r>
          </a:p>
        </p:txBody>
      </p:sp>
    </p:spTree>
    <p:extLst>
      <p:ext uri="{BB962C8B-B14F-4D97-AF65-F5344CB8AC3E}">
        <p14:creationId xmlns:p14="http://schemas.microsoft.com/office/powerpoint/2010/main" val="229556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 Role of psychological factors in the precipitation (triggering) of illnesses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stress or trauma activates the immune &amp; endocrine systems, weakening defenses</a:t>
            </a:r>
            <a:r>
              <a:rPr lang="en-US" dirty="0" smtClean="0"/>
              <a:t>.</a:t>
            </a:r>
          </a:p>
          <a:p>
            <a:r>
              <a:rPr lang="en-US" dirty="0"/>
              <a:t>Critical life events (loss, accidents) can precipitate conditions like asthma attacks or migraines</a:t>
            </a:r>
            <a:r>
              <a:rPr lang="en-US" dirty="0" smtClean="0"/>
              <a:t>.</a:t>
            </a:r>
          </a:p>
          <a:p>
            <a:r>
              <a:rPr lang="en-US" dirty="0"/>
              <a:t>Psychogenic stress may lead to “stress‑induced” physical symptoms without organic cause.</a:t>
            </a:r>
          </a:p>
        </p:txBody>
      </p:sp>
    </p:spTree>
    <p:extLst>
      <p:ext uri="{BB962C8B-B14F-4D97-AF65-F5344CB8AC3E}">
        <p14:creationId xmlns:p14="http://schemas.microsoft.com/office/powerpoint/2010/main" val="366702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c. Role of Psychological factors in the management of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Cognitive‑</a:t>
            </a:r>
            <a:r>
              <a:rPr lang="en-US" dirty="0" err="1"/>
              <a:t>behavioural</a:t>
            </a:r>
            <a:r>
              <a:rPr lang="en-US" dirty="0"/>
              <a:t> therapy (CBT) improves medication adherence and self‑care</a:t>
            </a:r>
            <a:r>
              <a:rPr lang="en-US" dirty="0" smtClean="0"/>
              <a:t>.</a:t>
            </a:r>
          </a:p>
          <a:p>
            <a:r>
              <a:rPr lang="en-US" dirty="0"/>
              <a:t>Positive coping strategies (optimism, social support) speed recovery and reduce complications</a:t>
            </a:r>
            <a:r>
              <a:rPr lang="en-US" dirty="0" smtClean="0"/>
              <a:t>.</a:t>
            </a:r>
          </a:p>
          <a:p>
            <a:r>
              <a:rPr lang="en-US" dirty="0"/>
              <a:t>Psychological interventions are essential in chronic diseases like diabetes or cancer</a:t>
            </a:r>
          </a:p>
        </p:txBody>
      </p:sp>
    </p:spTree>
    <p:extLst>
      <p:ext uri="{BB962C8B-B14F-4D97-AF65-F5344CB8AC3E}">
        <p14:creationId xmlns:p14="http://schemas.microsoft.com/office/powerpoint/2010/main" val="18059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d. Role of psychological factors in causing disability and social stigma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illness (e.g., schizophrenia) can impair work &amp; social functioning, creating disability</a:t>
            </a:r>
            <a:r>
              <a:rPr lang="en-US" dirty="0" smtClean="0"/>
              <a:t>.</a:t>
            </a:r>
          </a:p>
          <a:p>
            <a:r>
              <a:rPr lang="en-US" dirty="0"/>
              <a:t>Stigma from psychological diagnoses leads to social exclusion and worsens prognosis</a:t>
            </a:r>
            <a:r>
              <a:rPr lang="en-US" dirty="0" smtClean="0"/>
              <a:t>.</a:t>
            </a:r>
          </a:p>
          <a:p>
            <a:r>
              <a:rPr lang="en-US" dirty="0"/>
              <a:t>Rehabilitation programs address both physical and psychosocial aspects of disability.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6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e. Role of psychological factors in patients’ reactions to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patient’s belief about illness affects treatment compliance (e.g., denial vs </a:t>
            </a:r>
            <a:r>
              <a:rPr lang="en-US" dirty="0" smtClean="0"/>
              <a:t>acceptance</a:t>
            </a:r>
          </a:p>
          <a:p>
            <a:r>
              <a:rPr lang="en-US" dirty="0"/>
              <a:t>Attitude influences pain perception and recovery speed</a:t>
            </a:r>
            <a:r>
              <a:rPr lang="en-US" dirty="0" smtClean="0"/>
              <a:t>.</a:t>
            </a:r>
          </a:p>
          <a:p>
            <a:r>
              <a:rPr lang="en-US" dirty="0"/>
              <a:t>Psychological counseling helps patients develop healthier illness narratives.</a:t>
            </a:r>
          </a:p>
        </p:txBody>
      </p:sp>
    </p:spTree>
    <p:extLst>
      <p:ext uri="{BB962C8B-B14F-4D97-AF65-F5344CB8AC3E}">
        <p14:creationId xmlns:p14="http://schemas.microsoft.com/office/powerpoint/2010/main" val="416220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f. Medically Unexplained Physical Symptoms (MUPS)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MUPS include syndromes like fibromyalgia, irritable bowel, or chronic fatigue</a:t>
            </a:r>
            <a:r>
              <a:rPr lang="en-US" dirty="0" smtClean="0"/>
              <a:t>.</a:t>
            </a:r>
          </a:p>
          <a:p>
            <a:r>
              <a:rPr lang="en-US" dirty="0"/>
              <a:t>Psychological stressors often amplify or trigger these symptoms</a:t>
            </a:r>
            <a:r>
              <a:rPr lang="en-US" dirty="0" smtClean="0"/>
              <a:t>.</a:t>
            </a:r>
          </a:p>
          <a:p>
            <a:r>
              <a:rPr lang="en-US" dirty="0"/>
              <a:t>Management focuses on cognitive restructuring and symptom‑focused therapy rather than medication alone.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7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187485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500933"/>
            <a:ext cx="73947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62108"/>
            <a:ext cx="11211339" cy="53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3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323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BEHAVIOURAL SCIENCES</vt:lpstr>
      <vt:lpstr>Psychology in Medical Practice</vt:lpstr>
      <vt:lpstr>b. Role of psychological factors in the precipitation (triggering) of illnesses</vt:lpstr>
      <vt:lpstr>c. Role of Psychological factors in the management of diseases</vt:lpstr>
      <vt:lpstr>d. Role of psychological factors in causing disability and social stigma</vt:lpstr>
      <vt:lpstr>e. Role of psychological factors in patients’ reactions to illness</vt:lpstr>
      <vt:lpstr>f. Medically Unexplained Physical Symptoms (MUPS)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2025-12-07T16:56:00Z</dcterms:created>
  <dcterms:modified xsi:type="dcterms:W3CDTF">2025-12-07T17:09:29Z</dcterms:modified>
</cp:coreProperties>
</file>