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56" r:id="rId2"/>
    <p:sldId id="266" r:id="rId3"/>
    <p:sldId id="257" r:id="rId4"/>
    <p:sldId id="26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B87F50-568A-45BC-B6CF-804C3C785E78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7232CC5-0A6F-4AD9-B43F-22E5F9F5C6EF}">
      <dgm:prSet phldrT="[Text]"/>
      <dgm:spPr/>
      <dgm:t>
        <a:bodyPr/>
        <a:lstStyle/>
        <a:p>
          <a:pPr algn="l"/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observation</a:t>
          </a:r>
          <a:endParaRPr lang="en-US" dirty="0"/>
        </a:p>
      </dgm:t>
    </dgm:pt>
    <dgm:pt modelId="{1E720A77-179B-47FF-AF17-2BBB53D2C085}" type="parTrans" cxnId="{28630C57-CFF4-43A6-9D81-69C5244D4972}">
      <dgm:prSet/>
      <dgm:spPr/>
      <dgm:t>
        <a:bodyPr/>
        <a:lstStyle/>
        <a:p>
          <a:endParaRPr lang="en-US"/>
        </a:p>
      </dgm:t>
    </dgm:pt>
    <dgm:pt modelId="{2531BA15-53CB-49C2-A00D-C690515FD462}" type="sibTrans" cxnId="{28630C57-CFF4-43A6-9D81-69C5244D4972}">
      <dgm:prSet/>
      <dgm:spPr/>
      <dgm:t>
        <a:bodyPr/>
        <a:lstStyle/>
        <a:p>
          <a:endParaRPr lang="en-US"/>
        </a:p>
      </dgm:t>
    </dgm:pt>
    <dgm:pt modelId="{F80FBBF8-DAD7-441F-8581-788AF9AE8FEE}">
      <dgm:prSet phldrT="[Text]"/>
      <dgm:spPr/>
      <dgm:t>
        <a:bodyPr/>
        <a:lstStyle/>
        <a:p>
          <a:r>
            <a:rPr lang="en-US" b="1" dirty="0" smtClean="0"/>
            <a:t>Questioning</a:t>
          </a:r>
          <a:endParaRPr lang="en-US" b="1" dirty="0"/>
        </a:p>
      </dgm:t>
    </dgm:pt>
    <dgm:pt modelId="{0F77BCD7-78FA-4B1D-B9C5-848E967B81E3}" type="parTrans" cxnId="{BD628D75-6D15-4087-A466-06F547BD04D4}">
      <dgm:prSet/>
      <dgm:spPr/>
      <dgm:t>
        <a:bodyPr/>
        <a:lstStyle/>
        <a:p>
          <a:endParaRPr lang="en-US"/>
        </a:p>
      </dgm:t>
    </dgm:pt>
    <dgm:pt modelId="{658826FF-BBC6-43D3-91C6-D9FD7D2CB725}" type="sibTrans" cxnId="{BD628D75-6D15-4087-A466-06F547BD04D4}">
      <dgm:prSet/>
      <dgm:spPr/>
      <dgm:t>
        <a:bodyPr/>
        <a:lstStyle/>
        <a:p>
          <a:endParaRPr lang="en-US"/>
        </a:p>
      </dgm:t>
    </dgm:pt>
    <dgm:pt modelId="{0B722760-4166-473E-A2B5-98141F070CA7}">
      <dgm:prSet phldrT="[Text]"/>
      <dgm:spPr/>
      <dgm:t>
        <a:bodyPr/>
        <a:lstStyle/>
        <a:p>
          <a:r>
            <a:rPr lang="en-US" b="1" dirty="0" smtClean="0"/>
            <a:t>Hypothesis</a:t>
          </a:r>
          <a:endParaRPr lang="en-US" b="1" dirty="0"/>
        </a:p>
      </dgm:t>
    </dgm:pt>
    <dgm:pt modelId="{A2FADEAA-3344-4AB2-B4E0-9A68A77D96FF}" type="parTrans" cxnId="{C5A0735E-650E-4CA9-9568-BB2AF9F00A71}">
      <dgm:prSet/>
      <dgm:spPr/>
      <dgm:t>
        <a:bodyPr/>
        <a:lstStyle/>
        <a:p>
          <a:endParaRPr lang="en-US"/>
        </a:p>
      </dgm:t>
    </dgm:pt>
    <dgm:pt modelId="{62B3B888-1380-4D82-96FF-7405A341E9E6}" type="sibTrans" cxnId="{C5A0735E-650E-4CA9-9568-BB2AF9F00A71}">
      <dgm:prSet/>
      <dgm:spPr/>
      <dgm:t>
        <a:bodyPr/>
        <a:lstStyle/>
        <a:p>
          <a:endParaRPr lang="en-US"/>
        </a:p>
      </dgm:t>
    </dgm:pt>
    <dgm:pt modelId="{7A73F133-0AEB-4903-8A21-B39F35012F0B}">
      <dgm:prSet phldrT="[Text]"/>
      <dgm:spPr/>
      <dgm:t>
        <a:bodyPr/>
        <a:lstStyle/>
        <a:p>
          <a:r>
            <a:rPr lang="en-US" b="1" dirty="0" smtClean="0"/>
            <a:t>Analysis</a:t>
          </a:r>
          <a:endParaRPr lang="en-US" b="1" dirty="0"/>
        </a:p>
      </dgm:t>
    </dgm:pt>
    <dgm:pt modelId="{9F30506F-F1B2-4348-BDD9-B81D4D8A6F3F}" type="parTrans" cxnId="{01BE42DC-AAD7-4F00-9F7F-5DA3913E2F82}">
      <dgm:prSet/>
      <dgm:spPr/>
      <dgm:t>
        <a:bodyPr/>
        <a:lstStyle/>
        <a:p>
          <a:endParaRPr lang="en-US"/>
        </a:p>
      </dgm:t>
    </dgm:pt>
    <dgm:pt modelId="{B68AD8B4-1E88-435D-9082-29F88FB0061E}" type="sibTrans" cxnId="{01BE42DC-AAD7-4F00-9F7F-5DA3913E2F82}">
      <dgm:prSet/>
      <dgm:spPr/>
      <dgm:t>
        <a:bodyPr/>
        <a:lstStyle/>
        <a:p>
          <a:endParaRPr lang="en-US"/>
        </a:p>
      </dgm:t>
    </dgm:pt>
    <dgm:pt modelId="{6E497080-83AF-44E3-BBBE-84F337DC1BC8}">
      <dgm:prSet phldrT="[Text]"/>
      <dgm:spPr/>
      <dgm:t>
        <a:bodyPr/>
        <a:lstStyle/>
        <a:p>
          <a:r>
            <a:rPr lang="en-US" b="1" dirty="0" smtClean="0"/>
            <a:t>Result</a:t>
          </a:r>
          <a:endParaRPr lang="en-US" b="1" dirty="0"/>
        </a:p>
      </dgm:t>
    </dgm:pt>
    <dgm:pt modelId="{96F8410D-CB0B-4B70-8FFA-D1C49FF0C8E4}" type="parTrans" cxnId="{BD08B2B8-F64C-4FF0-B728-E5D6055FF38E}">
      <dgm:prSet/>
      <dgm:spPr/>
      <dgm:t>
        <a:bodyPr/>
        <a:lstStyle/>
        <a:p>
          <a:endParaRPr lang="en-US"/>
        </a:p>
      </dgm:t>
    </dgm:pt>
    <dgm:pt modelId="{753EEBFB-FF27-4AF2-AD58-A2335FC06AF9}" type="sibTrans" cxnId="{BD08B2B8-F64C-4FF0-B728-E5D6055FF38E}">
      <dgm:prSet/>
      <dgm:spPr/>
      <dgm:t>
        <a:bodyPr/>
        <a:lstStyle/>
        <a:p>
          <a:endParaRPr lang="en-US"/>
        </a:p>
      </dgm:t>
    </dgm:pt>
    <dgm:pt modelId="{A6CD70CE-C083-495D-837B-19DE9DEEC6C3}" type="pres">
      <dgm:prSet presAssocID="{96B87F50-568A-45BC-B6CF-804C3C785E78}" presName="Name0" presStyleCnt="0">
        <dgm:presLayoutVars>
          <dgm:chMax val="7"/>
          <dgm:chPref val="7"/>
          <dgm:dir/>
        </dgm:presLayoutVars>
      </dgm:prSet>
      <dgm:spPr/>
    </dgm:pt>
    <dgm:pt modelId="{2CF273CE-E210-456E-BB5A-EC095F8DD88C}" type="pres">
      <dgm:prSet presAssocID="{96B87F50-568A-45BC-B6CF-804C3C785E78}" presName="Name1" presStyleCnt="0"/>
      <dgm:spPr/>
    </dgm:pt>
    <dgm:pt modelId="{511D514F-80A6-4D39-9073-AE965FF75260}" type="pres">
      <dgm:prSet presAssocID="{96B87F50-568A-45BC-B6CF-804C3C785E78}" presName="cycle" presStyleCnt="0"/>
      <dgm:spPr/>
    </dgm:pt>
    <dgm:pt modelId="{53125568-D78E-45A9-9B6C-9339D683EBE0}" type="pres">
      <dgm:prSet presAssocID="{96B87F50-568A-45BC-B6CF-804C3C785E78}" presName="srcNode" presStyleLbl="node1" presStyleIdx="0" presStyleCnt="5"/>
      <dgm:spPr/>
    </dgm:pt>
    <dgm:pt modelId="{07EAD0A0-4C42-4481-BE65-44B7CEEB6BB8}" type="pres">
      <dgm:prSet presAssocID="{96B87F50-568A-45BC-B6CF-804C3C785E78}" presName="conn" presStyleLbl="parChTrans1D2" presStyleIdx="0" presStyleCnt="1"/>
      <dgm:spPr/>
    </dgm:pt>
    <dgm:pt modelId="{BC60279B-23F4-4BFC-9FE4-A3FFEFC56303}" type="pres">
      <dgm:prSet presAssocID="{96B87F50-568A-45BC-B6CF-804C3C785E78}" presName="extraNode" presStyleLbl="node1" presStyleIdx="0" presStyleCnt="5"/>
      <dgm:spPr/>
    </dgm:pt>
    <dgm:pt modelId="{A1EA48C0-E823-49DA-9DD7-CBCC2A8764A8}" type="pres">
      <dgm:prSet presAssocID="{96B87F50-568A-45BC-B6CF-804C3C785E78}" presName="dstNode" presStyleLbl="node1" presStyleIdx="0" presStyleCnt="5"/>
      <dgm:spPr/>
    </dgm:pt>
    <dgm:pt modelId="{794F2EBD-85A8-409F-B5D4-737F9A5E0DC2}" type="pres">
      <dgm:prSet presAssocID="{17232CC5-0A6F-4AD9-B43F-22E5F9F5C6EF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9AA85A-E95B-4601-8704-531BB6AD12DD}" type="pres">
      <dgm:prSet presAssocID="{17232CC5-0A6F-4AD9-B43F-22E5F9F5C6EF}" presName="accent_1" presStyleCnt="0"/>
      <dgm:spPr/>
    </dgm:pt>
    <dgm:pt modelId="{10F32437-BBEA-48F6-A372-6A80D6C89D97}" type="pres">
      <dgm:prSet presAssocID="{17232CC5-0A6F-4AD9-B43F-22E5F9F5C6EF}" presName="accentRepeatNode" presStyleLbl="solidFgAcc1" presStyleIdx="0" presStyleCnt="5"/>
      <dgm:spPr/>
    </dgm:pt>
    <dgm:pt modelId="{B49C94D1-AA5F-4364-80F2-BD297071AD63}" type="pres">
      <dgm:prSet presAssocID="{F80FBBF8-DAD7-441F-8581-788AF9AE8FEE}" presName="text_2" presStyleLbl="node1" presStyleIdx="1" presStyleCnt="5">
        <dgm:presLayoutVars>
          <dgm:bulletEnabled val="1"/>
        </dgm:presLayoutVars>
      </dgm:prSet>
      <dgm:spPr/>
    </dgm:pt>
    <dgm:pt modelId="{A838DAFC-6D59-4B94-9CCB-AD5ACF960000}" type="pres">
      <dgm:prSet presAssocID="{F80FBBF8-DAD7-441F-8581-788AF9AE8FEE}" presName="accent_2" presStyleCnt="0"/>
      <dgm:spPr/>
    </dgm:pt>
    <dgm:pt modelId="{B4F38245-D4F3-41E1-9BCE-7DD3FE19D206}" type="pres">
      <dgm:prSet presAssocID="{F80FBBF8-DAD7-441F-8581-788AF9AE8FEE}" presName="accentRepeatNode" presStyleLbl="solidFgAcc1" presStyleIdx="1" presStyleCnt="5"/>
      <dgm:spPr/>
    </dgm:pt>
    <dgm:pt modelId="{2606C14B-B126-4445-8476-FD8F6DBABBF0}" type="pres">
      <dgm:prSet presAssocID="{0B722760-4166-473E-A2B5-98141F070CA7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057FA4-DFC9-47A9-8859-BFAB95356260}" type="pres">
      <dgm:prSet presAssocID="{0B722760-4166-473E-A2B5-98141F070CA7}" presName="accent_3" presStyleCnt="0"/>
      <dgm:spPr/>
    </dgm:pt>
    <dgm:pt modelId="{A44989D1-FA1E-4F96-815A-33850E5440D6}" type="pres">
      <dgm:prSet presAssocID="{0B722760-4166-473E-A2B5-98141F070CA7}" presName="accentRepeatNode" presStyleLbl="solidFgAcc1" presStyleIdx="2" presStyleCnt="5"/>
      <dgm:spPr/>
    </dgm:pt>
    <dgm:pt modelId="{291A6A1A-547A-40E3-B9E3-35191CDC1F75}" type="pres">
      <dgm:prSet presAssocID="{7A73F133-0AEB-4903-8A21-B39F35012F0B}" presName="text_4" presStyleLbl="node1" presStyleIdx="3" presStyleCnt="5">
        <dgm:presLayoutVars>
          <dgm:bulletEnabled val="1"/>
        </dgm:presLayoutVars>
      </dgm:prSet>
      <dgm:spPr/>
    </dgm:pt>
    <dgm:pt modelId="{41B6B203-9B17-4972-981D-3591D3DC6214}" type="pres">
      <dgm:prSet presAssocID="{7A73F133-0AEB-4903-8A21-B39F35012F0B}" presName="accent_4" presStyleCnt="0"/>
      <dgm:spPr/>
    </dgm:pt>
    <dgm:pt modelId="{7207DB35-49BB-4111-86BB-46C3B146AF22}" type="pres">
      <dgm:prSet presAssocID="{7A73F133-0AEB-4903-8A21-B39F35012F0B}" presName="accentRepeatNode" presStyleLbl="solidFgAcc1" presStyleIdx="3" presStyleCnt="5"/>
      <dgm:spPr/>
    </dgm:pt>
    <dgm:pt modelId="{B19C03F3-53CC-4105-8DEE-D325ADE56EC3}" type="pres">
      <dgm:prSet presAssocID="{6E497080-83AF-44E3-BBBE-84F337DC1BC8}" presName="text_5" presStyleLbl="node1" presStyleIdx="4" presStyleCnt="5">
        <dgm:presLayoutVars>
          <dgm:bulletEnabled val="1"/>
        </dgm:presLayoutVars>
      </dgm:prSet>
      <dgm:spPr/>
    </dgm:pt>
    <dgm:pt modelId="{12AB3A81-1E17-4F96-B04D-0011B235D437}" type="pres">
      <dgm:prSet presAssocID="{6E497080-83AF-44E3-BBBE-84F337DC1BC8}" presName="accent_5" presStyleCnt="0"/>
      <dgm:spPr/>
    </dgm:pt>
    <dgm:pt modelId="{11CEE4F6-B6B5-48AD-A837-F71F05E93FBC}" type="pres">
      <dgm:prSet presAssocID="{6E497080-83AF-44E3-BBBE-84F337DC1BC8}" presName="accentRepeatNode" presStyleLbl="solidFgAcc1" presStyleIdx="4" presStyleCnt="5"/>
      <dgm:spPr/>
    </dgm:pt>
  </dgm:ptLst>
  <dgm:cxnLst>
    <dgm:cxn modelId="{3967EE5A-FAFE-4357-93EE-B8C166FBA400}" type="presOf" srcId="{7A73F133-0AEB-4903-8A21-B39F35012F0B}" destId="{291A6A1A-547A-40E3-B9E3-35191CDC1F75}" srcOrd="0" destOrd="0" presId="urn:microsoft.com/office/officeart/2008/layout/VerticalCurvedList"/>
    <dgm:cxn modelId="{C5A0735E-650E-4CA9-9568-BB2AF9F00A71}" srcId="{96B87F50-568A-45BC-B6CF-804C3C785E78}" destId="{0B722760-4166-473E-A2B5-98141F070CA7}" srcOrd="2" destOrd="0" parTransId="{A2FADEAA-3344-4AB2-B4E0-9A68A77D96FF}" sibTransId="{62B3B888-1380-4D82-96FF-7405A341E9E6}"/>
    <dgm:cxn modelId="{BD628D75-6D15-4087-A466-06F547BD04D4}" srcId="{96B87F50-568A-45BC-B6CF-804C3C785E78}" destId="{F80FBBF8-DAD7-441F-8581-788AF9AE8FEE}" srcOrd="1" destOrd="0" parTransId="{0F77BCD7-78FA-4B1D-B9C5-848E967B81E3}" sibTransId="{658826FF-BBC6-43D3-91C6-D9FD7D2CB725}"/>
    <dgm:cxn modelId="{28630C57-CFF4-43A6-9D81-69C5244D4972}" srcId="{96B87F50-568A-45BC-B6CF-804C3C785E78}" destId="{17232CC5-0A6F-4AD9-B43F-22E5F9F5C6EF}" srcOrd="0" destOrd="0" parTransId="{1E720A77-179B-47FF-AF17-2BBB53D2C085}" sibTransId="{2531BA15-53CB-49C2-A00D-C690515FD462}"/>
    <dgm:cxn modelId="{AD14419D-2891-4132-95FD-4C17FABA26DE}" type="presOf" srcId="{17232CC5-0A6F-4AD9-B43F-22E5F9F5C6EF}" destId="{794F2EBD-85A8-409F-B5D4-737F9A5E0DC2}" srcOrd="0" destOrd="0" presId="urn:microsoft.com/office/officeart/2008/layout/VerticalCurvedList"/>
    <dgm:cxn modelId="{01BE42DC-AAD7-4F00-9F7F-5DA3913E2F82}" srcId="{96B87F50-568A-45BC-B6CF-804C3C785E78}" destId="{7A73F133-0AEB-4903-8A21-B39F35012F0B}" srcOrd="3" destOrd="0" parTransId="{9F30506F-F1B2-4348-BDD9-B81D4D8A6F3F}" sibTransId="{B68AD8B4-1E88-435D-9082-29F88FB0061E}"/>
    <dgm:cxn modelId="{BD08B2B8-F64C-4FF0-B728-E5D6055FF38E}" srcId="{96B87F50-568A-45BC-B6CF-804C3C785E78}" destId="{6E497080-83AF-44E3-BBBE-84F337DC1BC8}" srcOrd="4" destOrd="0" parTransId="{96F8410D-CB0B-4B70-8FFA-D1C49FF0C8E4}" sibTransId="{753EEBFB-FF27-4AF2-AD58-A2335FC06AF9}"/>
    <dgm:cxn modelId="{9CFF1A0A-E090-4C9E-A3FF-9D124F6A4D53}" type="presOf" srcId="{0B722760-4166-473E-A2B5-98141F070CA7}" destId="{2606C14B-B126-4445-8476-FD8F6DBABBF0}" srcOrd="0" destOrd="0" presId="urn:microsoft.com/office/officeart/2008/layout/VerticalCurvedList"/>
    <dgm:cxn modelId="{EF74C4C3-5567-4B84-A705-8274212B349B}" type="presOf" srcId="{2531BA15-53CB-49C2-A00D-C690515FD462}" destId="{07EAD0A0-4C42-4481-BE65-44B7CEEB6BB8}" srcOrd="0" destOrd="0" presId="urn:microsoft.com/office/officeart/2008/layout/VerticalCurvedList"/>
    <dgm:cxn modelId="{222C845F-D6E4-4204-92C5-6ACBCDB76E1E}" type="presOf" srcId="{6E497080-83AF-44E3-BBBE-84F337DC1BC8}" destId="{B19C03F3-53CC-4105-8DEE-D325ADE56EC3}" srcOrd="0" destOrd="0" presId="urn:microsoft.com/office/officeart/2008/layout/VerticalCurvedList"/>
    <dgm:cxn modelId="{DABF8F11-8B7A-4C2D-BD87-5E02B48E7701}" type="presOf" srcId="{F80FBBF8-DAD7-441F-8581-788AF9AE8FEE}" destId="{B49C94D1-AA5F-4364-80F2-BD297071AD63}" srcOrd="0" destOrd="0" presId="urn:microsoft.com/office/officeart/2008/layout/VerticalCurvedList"/>
    <dgm:cxn modelId="{F8E4353B-2D6D-4538-9A42-113D7F1AF6E0}" type="presOf" srcId="{96B87F50-568A-45BC-B6CF-804C3C785E78}" destId="{A6CD70CE-C083-495D-837B-19DE9DEEC6C3}" srcOrd="0" destOrd="0" presId="urn:microsoft.com/office/officeart/2008/layout/VerticalCurvedList"/>
    <dgm:cxn modelId="{8800501E-4A2E-4F6C-BCD8-04CE1C2D65FB}" type="presParOf" srcId="{A6CD70CE-C083-495D-837B-19DE9DEEC6C3}" destId="{2CF273CE-E210-456E-BB5A-EC095F8DD88C}" srcOrd="0" destOrd="0" presId="urn:microsoft.com/office/officeart/2008/layout/VerticalCurvedList"/>
    <dgm:cxn modelId="{D2E06C77-7F6D-42D7-8C8D-0B4C8A735DAB}" type="presParOf" srcId="{2CF273CE-E210-456E-BB5A-EC095F8DD88C}" destId="{511D514F-80A6-4D39-9073-AE965FF75260}" srcOrd="0" destOrd="0" presId="urn:microsoft.com/office/officeart/2008/layout/VerticalCurvedList"/>
    <dgm:cxn modelId="{26B7D547-C727-45E2-A6B1-7A40DFA852A2}" type="presParOf" srcId="{511D514F-80A6-4D39-9073-AE965FF75260}" destId="{53125568-D78E-45A9-9B6C-9339D683EBE0}" srcOrd="0" destOrd="0" presId="urn:microsoft.com/office/officeart/2008/layout/VerticalCurvedList"/>
    <dgm:cxn modelId="{A18C8223-7671-4A9F-9C13-2103299A8806}" type="presParOf" srcId="{511D514F-80A6-4D39-9073-AE965FF75260}" destId="{07EAD0A0-4C42-4481-BE65-44B7CEEB6BB8}" srcOrd="1" destOrd="0" presId="urn:microsoft.com/office/officeart/2008/layout/VerticalCurvedList"/>
    <dgm:cxn modelId="{C7CBD8A6-1C97-4A88-9E14-2C0D1A199AFD}" type="presParOf" srcId="{511D514F-80A6-4D39-9073-AE965FF75260}" destId="{BC60279B-23F4-4BFC-9FE4-A3FFEFC56303}" srcOrd="2" destOrd="0" presId="urn:microsoft.com/office/officeart/2008/layout/VerticalCurvedList"/>
    <dgm:cxn modelId="{37F2AD99-EAB5-4EAB-AAE5-DFBCBE3560E7}" type="presParOf" srcId="{511D514F-80A6-4D39-9073-AE965FF75260}" destId="{A1EA48C0-E823-49DA-9DD7-CBCC2A8764A8}" srcOrd="3" destOrd="0" presId="urn:microsoft.com/office/officeart/2008/layout/VerticalCurvedList"/>
    <dgm:cxn modelId="{02D86D77-50C1-46B8-91EE-A3C69405ADE4}" type="presParOf" srcId="{2CF273CE-E210-456E-BB5A-EC095F8DD88C}" destId="{794F2EBD-85A8-409F-B5D4-737F9A5E0DC2}" srcOrd="1" destOrd="0" presId="urn:microsoft.com/office/officeart/2008/layout/VerticalCurvedList"/>
    <dgm:cxn modelId="{E8E80404-3A64-49D8-B689-9715B3CE7A22}" type="presParOf" srcId="{2CF273CE-E210-456E-BB5A-EC095F8DD88C}" destId="{D39AA85A-E95B-4601-8704-531BB6AD12DD}" srcOrd="2" destOrd="0" presId="urn:microsoft.com/office/officeart/2008/layout/VerticalCurvedList"/>
    <dgm:cxn modelId="{E04DDADD-32B7-4530-AF6F-9B0119B085EA}" type="presParOf" srcId="{D39AA85A-E95B-4601-8704-531BB6AD12DD}" destId="{10F32437-BBEA-48F6-A372-6A80D6C89D97}" srcOrd="0" destOrd="0" presId="urn:microsoft.com/office/officeart/2008/layout/VerticalCurvedList"/>
    <dgm:cxn modelId="{D8201936-2243-47B1-BF90-9E9B101B11A4}" type="presParOf" srcId="{2CF273CE-E210-456E-BB5A-EC095F8DD88C}" destId="{B49C94D1-AA5F-4364-80F2-BD297071AD63}" srcOrd="3" destOrd="0" presId="urn:microsoft.com/office/officeart/2008/layout/VerticalCurvedList"/>
    <dgm:cxn modelId="{B8627438-4851-431C-A0DE-029575355738}" type="presParOf" srcId="{2CF273CE-E210-456E-BB5A-EC095F8DD88C}" destId="{A838DAFC-6D59-4B94-9CCB-AD5ACF960000}" srcOrd="4" destOrd="0" presId="urn:microsoft.com/office/officeart/2008/layout/VerticalCurvedList"/>
    <dgm:cxn modelId="{854C22CF-0030-4693-83E0-8339D253CF20}" type="presParOf" srcId="{A838DAFC-6D59-4B94-9CCB-AD5ACF960000}" destId="{B4F38245-D4F3-41E1-9BCE-7DD3FE19D206}" srcOrd="0" destOrd="0" presId="urn:microsoft.com/office/officeart/2008/layout/VerticalCurvedList"/>
    <dgm:cxn modelId="{808C2D11-1E20-4CE3-84E2-F32BA99D917F}" type="presParOf" srcId="{2CF273CE-E210-456E-BB5A-EC095F8DD88C}" destId="{2606C14B-B126-4445-8476-FD8F6DBABBF0}" srcOrd="5" destOrd="0" presId="urn:microsoft.com/office/officeart/2008/layout/VerticalCurvedList"/>
    <dgm:cxn modelId="{6E970CC6-ED5B-4109-A808-0EC2894B7AF5}" type="presParOf" srcId="{2CF273CE-E210-456E-BB5A-EC095F8DD88C}" destId="{D5057FA4-DFC9-47A9-8859-BFAB95356260}" srcOrd="6" destOrd="0" presId="urn:microsoft.com/office/officeart/2008/layout/VerticalCurvedList"/>
    <dgm:cxn modelId="{BDEEB809-23A9-43CB-94F1-2B67850C075D}" type="presParOf" srcId="{D5057FA4-DFC9-47A9-8859-BFAB95356260}" destId="{A44989D1-FA1E-4F96-815A-33850E5440D6}" srcOrd="0" destOrd="0" presId="urn:microsoft.com/office/officeart/2008/layout/VerticalCurvedList"/>
    <dgm:cxn modelId="{8DD0B4B8-06E9-48B5-8683-6BC6C7801E94}" type="presParOf" srcId="{2CF273CE-E210-456E-BB5A-EC095F8DD88C}" destId="{291A6A1A-547A-40E3-B9E3-35191CDC1F75}" srcOrd="7" destOrd="0" presId="urn:microsoft.com/office/officeart/2008/layout/VerticalCurvedList"/>
    <dgm:cxn modelId="{D0A5E736-23CE-4F80-8320-EB31A5F0F850}" type="presParOf" srcId="{2CF273CE-E210-456E-BB5A-EC095F8DD88C}" destId="{41B6B203-9B17-4972-981D-3591D3DC6214}" srcOrd="8" destOrd="0" presId="urn:microsoft.com/office/officeart/2008/layout/VerticalCurvedList"/>
    <dgm:cxn modelId="{C69597F9-AD73-463B-AF00-31237C384CCD}" type="presParOf" srcId="{41B6B203-9B17-4972-981D-3591D3DC6214}" destId="{7207DB35-49BB-4111-86BB-46C3B146AF22}" srcOrd="0" destOrd="0" presId="urn:microsoft.com/office/officeart/2008/layout/VerticalCurvedList"/>
    <dgm:cxn modelId="{3F01DAEC-B85C-498D-9644-0026B13A11D4}" type="presParOf" srcId="{2CF273CE-E210-456E-BB5A-EC095F8DD88C}" destId="{B19C03F3-53CC-4105-8DEE-D325ADE56EC3}" srcOrd="9" destOrd="0" presId="urn:microsoft.com/office/officeart/2008/layout/VerticalCurvedList"/>
    <dgm:cxn modelId="{915D3963-D78C-413B-8852-925675DFE0C6}" type="presParOf" srcId="{2CF273CE-E210-456E-BB5A-EC095F8DD88C}" destId="{12AB3A81-1E17-4F96-B04D-0011B235D437}" srcOrd="10" destOrd="0" presId="urn:microsoft.com/office/officeart/2008/layout/VerticalCurvedList"/>
    <dgm:cxn modelId="{7B6BBCA1-2044-475F-B5C3-AC0A1B8579E2}" type="presParOf" srcId="{12AB3A81-1E17-4F96-B04D-0011B235D437}" destId="{11CEE4F6-B6B5-48AD-A837-F71F05E93FB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EAD0A0-4C42-4481-BE65-44B7CEEB6BB8}">
      <dsp:nvSpPr>
        <dsp:cNvPr id="0" name=""/>
        <dsp:cNvSpPr/>
      </dsp:nvSpPr>
      <dsp:spPr>
        <a:xfrm>
          <a:off x="-3750183" y="-576074"/>
          <a:ext cx="4470024" cy="4470024"/>
        </a:xfrm>
        <a:prstGeom prst="blockArc">
          <a:avLst>
            <a:gd name="adj1" fmla="val 18900000"/>
            <a:gd name="adj2" fmla="val 2700000"/>
            <a:gd name="adj3" fmla="val 483"/>
          </a:avLst>
        </a:pr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4F2EBD-85A8-409F-B5D4-737F9A5E0DC2}">
      <dsp:nvSpPr>
        <dsp:cNvPr id="0" name=""/>
        <dsp:cNvSpPr/>
      </dsp:nvSpPr>
      <dsp:spPr>
        <a:xfrm>
          <a:off x="315591" y="207300"/>
          <a:ext cx="6151693" cy="41486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9301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observation</a:t>
          </a:r>
          <a:endParaRPr lang="en-US" sz="2200" kern="1200" dirty="0"/>
        </a:p>
      </dsp:txBody>
      <dsp:txXfrm>
        <a:off x="315591" y="207300"/>
        <a:ext cx="6151693" cy="414867"/>
      </dsp:txXfrm>
    </dsp:sp>
    <dsp:sp modelId="{10F32437-BBEA-48F6-A372-6A80D6C89D97}">
      <dsp:nvSpPr>
        <dsp:cNvPr id="0" name=""/>
        <dsp:cNvSpPr/>
      </dsp:nvSpPr>
      <dsp:spPr>
        <a:xfrm>
          <a:off x="56299" y="155442"/>
          <a:ext cx="518583" cy="5185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9C94D1-AA5F-4364-80F2-BD297071AD63}">
      <dsp:nvSpPr>
        <dsp:cNvPr id="0" name=""/>
        <dsp:cNvSpPr/>
      </dsp:nvSpPr>
      <dsp:spPr>
        <a:xfrm>
          <a:off x="612873" y="829402"/>
          <a:ext cx="5854412" cy="41486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9301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Questioning</a:t>
          </a:r>
          <a:endParaRPr lang="en-US" sz="2200" b="1" kern="1200" dirty="0"/>
        </a:p>
      </dsp:txBody>
      <dsp:txXfrm>
        <a:off x="612873" y="829402"/>
        <a:ext cx="5854412" cy="414867"/>
      </dsp:txXfrm>
    </dsp:sp>
    <dsp:sp modelId="{B4F38245-D4F3-41E1-9BCE-7DD3FE19D206}">
      <dsp:nvSpPr>
        <dsp:cNvPr id="0" name=""/>
        <dsp:cNvSpPr/>
      </dsp:nvSpPr>
      <dsp:spPr>
        <a:xfrm>
          <a:off x="353581" y="777544"/>
          <a:ext cx="518583" cy="5185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06C14B-B126-4445-8476-FD8F6DBABBF0}">
      <dsp:nvSpPr>
        <dsp:cNvPr id="0" name=""/>
        <dsp:cNvSpPr/>
      </dsp:nvSpPr>
      <dsp:spPr>
        <a:xfrm>
          <a:off x="704114" y="1451503"/>
          <a:ext cx="5763170" cy="41486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9301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Hypothesis</a:t>
          </a:r>
          <a:endParaRPr lang="en-US" sz="2200" b="1" kern="1200" dirty="0"/>
        </a:p>
      </dsp:txBody>
      <dsp:txXfrm>
        <a:off x="704114" y="1451503"/>
        <a:ext cx="5763170" cy="414867"/>
      </dsp:txXfrm>
    </dsp:sp>
    <dsp:sp modelId="{A44989D1-FA1E-4F96-815A-33850E5440D6}">
      <dsp:nvSpPr>
        <dsp:cNvPr id="0" name=""/>
        <dsp:cNvSpPr/>
      </dsp:nvSpPr>
      <dsp:spPr>
        <a:xfrm>
          <a:off x="444822" y="1399645"/>
          <a:ext cx="518583" cy="5185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1A6A1A-547A-40E3-B9E3-35191CDC1F75}">
      <dsp:nvSpPr>
        <dsp:cNvPr id="0" name=""/>
        <dsp:cNvSpPr/>
      </dsp:nvSpPr>
      <dsp:spPr>
        <a:xfrm>
          <a:off x="612873" y="2073605"/>
          <a:ext cx="5854412" cy="41486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9301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Analysis</a:t>
          </a:r>
          <a:endParaRPr lang="en-US" sz="2200" b="1" kern="1200" dirty="0"/>
        </a:p>
      </dsp:txBody>
      <dsp:txXfrm>
        <a:off x="612873" y="2073605"/>
        <a:ext cx="5854412" cy="414867"/>
      </dsp:txXfrm>
    </dsp:sp>
    <dsp:sp modelId="{7207DB35-49BB-4111-86BB-46C3B146AF22}">
      <dsp:nvSpPr>
        <dsp:cNvPr id="0" name=""/>
        <dsp:cNvSpPr/>
      </dsp:nvSpPr>
      <dsp:spPr>
        <a:xfrm>
          <a:off x="353581" y="2021747"/>
          <a:ext cx="518583" cy="5185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9C03F3-53CC-4105-8DEE-D325ADE56EC3}">
      <dsp:nvSpPr>
        <dsp:cNvPr id="0" name=""/>
        <dsp:cNvSpPr/>
      </dsp:nvSpPr>
      <dsp:spPr>
        <a:xfrm>
          <a:off x="315591" y="2695707"/>
          <a:ext cx="6151693" cy="41486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9301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Result</a:t>
          </a:r>
          <a:endParaRPr lang="en-US" sz="2200" b="1" kern="1200" dirty="0"/>
        </a:p>
      </dsp:txBody>
      <dsp:txXfrm>
        <a:off x="315591" y="2695707"/>
        <a:ext cx="6151693" cy="414867"/>
      </dsp:txXfrm>
    </dsp:sp>
    <dsp:sp modelId="{11CEE4F6-B6B5-48AD-A837-F71F05E93FBC}">
      <dsp:nvSpPr>
        <dsp:cNvPr id="0" name=""/>
        <dsp:cNvSpPr/>
      </dsp:nvSpPr>
      <dsp:spPr>
        <a:xfrm>
          <a:off x="56299" y="2643848"/>
          <a:ext cx="518583" cy="5185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CA15DF-CB91-4461-873E-1751B0C44C79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21B6EC-9972-4804-89FB-7D6434731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69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Science = Knowledge of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everything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around us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 Living + Non-living + Natural events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systematic study is </a:t>
            </a:r>
            <a:r>
              <a:rPr lang="en-US" dirty="0" smtClean="0"/>
              <a:t>an organized, planned, and methodical approach to learning or research,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21B6EC-9972-4804-89FB-7D6434731F9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528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Matter is anything that takes up space and can be weighed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21B6EC-9972-4804-89FB-7D6434731F9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1594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Photosynthesis is </a:t>
            </a:r>
            <a:r>
              <a:rPr lang="en-US" dirty="0" smtClean="0"/>
              <a:t>the process plants, algae, and some bacteria use to turn light energy into chemical energy, creating food for themselves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21B6EC-9972-4804-89FB-7D6434731F9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12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F6765EE-F0BB-4F15-B297-F7705818864B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C361E13-1564-45D2-853D-6864656AF34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5072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765EE-F0BB-4F15-B297-F7705818864B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61E13-1564-45D2-853D-6864656AF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154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765EE-F0BB-4F15-B297-F7705818864B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61E13-1564-45D2-853D-6864656AF34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6081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765EE-F0BB-4F15-B297-F7705818864B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61E13-1564-45D2-853D-6864656AF34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23188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765EE-F0BB-4F15-B297-F7705818864B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61E13-1564-45D2-853D-6864656AF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874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765EE-F0BB-4F15-B297-F7705818864B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61E13-1564-45D2-853D-6864656AF34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63433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765EE-F0BB-4F15-B297-F7705818864B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61E13-1564-45D2-853D-6864656AF34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30024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765EE-F0BB-4F15-B297-F7705818864B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61E13-1564-45D2-853D-6864656AF34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76253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765EE-F0BB-4F15-B297-F7705818864B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61E13-1564-45D2-853D-6864656AF34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9518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765EE-F0BB-4F15-B297-F7705818864B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61E13-1564-45D2-853D-6864656AF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937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765EE-F0BB-4F15-B297-F7705818864B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61E13-1564-45D2-853D-6864656AF34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8886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765EE-F0BB-4F15-B297-F7705818864B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61E13-1564-45D2-853D-6864656AF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984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765EE-F0BB-4F15-B297-F7705818864B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61E13-1564-45D2-853D-6864656AF345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1045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765EE-F0BB-4F15-B297-F7705818864B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61E13-1564-45D2-853D-6864656AF34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5268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765EE-F0BB-4F15-B297-F7705818864B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61E13-1564-45D2-853D-6864656AF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323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765EE-F0BB-4F15-B297-F7705818864B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61E13-1564-45D2-853D-6864656AF34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9988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765EE-F0BB-4F15-B297-F7705818864B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61E13-1564-45D2-853D-6864656AF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553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F6765EE-F0BB-4F15-B297-F7705818864B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C361E13-1564-45D2-853D-6864656AF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643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 </a:t>
            </a:r>
            <a:r>
              <a:rPr lang="en-US" b="1" dirty="0"/>
              <a:t>Branches of Science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ADNAN RAMZAN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BS(PSY)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7615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Applications of Physics in Daily Life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3757847"/>
              </p:ext>
            </p:extLst>
          </p:nvPr>
        </p:nvGraphicFramePr>
        <p:xfrm>
          <a:off x="1295400" y="2557463"/>
          <a:ext cx="96012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0600"/>
                <a:gridCol w="4800600"/>
              </a:tblGrid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Area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Use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Transport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Cars, trains, aircraft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Communication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Mobile phones, Internet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Medicine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X-ray, MRI, ECG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Home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Refrigerator, washing machine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Space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Satellites, rockets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41062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Physics Experiments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 1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Motion &amp; Speed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Aim: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Calculate speed of a toy car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Speed = Distance ÷ Time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 2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Light Reflection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Shine torch on mirror → light changes direction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 3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Magnet Attraction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Magnet attracts iron objects only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Conclusion: Magnetic force exists</a:t>
            </a:r>
          </a:p>
        </p:txBody>
      </p:sp>
    </p:spTree>
    <p:extLst>
      <p:ext uri="{BB962C8B-B14F-4D97-AF65-F5344CB8AC3E}">
        <p14:creationId xmlns:p14="http://schemas.microsoft.com/office/powerpoint/2010/main" val="2318689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457" y="2444867"/>
            <a:ext cx="6237169" cy="3524931"/>
          </a:xfrm>
        </p:spPr>
      </p:pic>
    </p:spTree>
    <p:extLst>
      <p:ext uri="{BB962C8B-B14F-4D97-AF65-F5344CB8AC3E}">
        <p14:creationId xmlns:p14="http://schemas.microsoft.com/office/powerpoint/2010/main" val="12677986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370" y="2608446"/>
            <a:ext cx="6528748" cy="3411271"/>
          </a:xfrm>
        </p:spPr>
      </p:pic>
    </p:spTree>
    <p:extLst>
      <p:ext uri="{BB962C8B-B14F-4D97-AF65-F5344CB8AC3E}">
        <p14:creationId xmlns:p14="http://schemas.microsoft.com/office/powerpoint/2010/main" val="750934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Science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Science is the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systematic study of the natural world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through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observation, experiments, investigations, and reasoning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Goals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Science</a:t>
            </a:r>
          </a:p>
          <a:p>
            <a:pPr lv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gain knowledge and understand natural phenomena</a:t>
            </a:r>
          </a:p>
          <a:p>
            <a:pPr lv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improve technology and solve problems</a:t>
            </a:r>
          </a:p>
          <a:p>
            <a:pPr lv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make life easier and better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4706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Scientific method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8245641"/>
              </p:ext>
            </p:extLst>
          </p:nvPr>
        </p:nvGraphicFramePr>
        <p:xfrm>
          <a:off x="2411930" y="2557463"/>
          <a:ext cx="6510688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39085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Major Branches of Science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Physics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Physics is the fundamental science studying matter, energy, force, and motion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>
                <a:solidFill>
                  <a:srgbClr val="00B0F0"/>
                </a:solidFill>
              </a:rPr>
              <a:t>Example: </a:t>
            </a:r>
            <a:r>
              <a:rPr lang="en-US" dirty="0"/>
              <a:t>Electricity, motors, cars </a:t>
            </a:r>
            <a:r>
              <a:rPr lang="en-US" dirty="0" smtClean="0"/>
              <a:t>moving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Chemistry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Study of materials, their particles (atoms &amp; molecules), and how they change.</a:t>
            </a:r>
            <a:br>
              <a:rPr lang="en-US" dirty="0"/>
            </a:br>
            <a:r>
              <a:rPr lang="en-US" b="1" dirty="0">
                <a:solidFill>
                  <a:srgbClr val="00B0F0"/>
                </a:solidFill>
              </a:rPr>
              <a:t>Example: </a:t>
            </a:r>
            <a:r>
              <a:rPr lang="en-US" dirty="0"/>
              <a:t>Rusting, cooking food, fuel </a:t>
            </a:r>
            <a:r>
              <a:rPr lang="en-US" dirty="0" smtClean="0"/>
              <a:t>burning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Biology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Study of living organisms and life processes.</a:t>
            </a:r>
            <a:br>
              <a:rPr lang="en-US" dirty="0"/>
            </a:br>
            <a:r>
              <a:rPr lang="en-US" b="1" dirty="0">
                <a:solidFill>
                  <a:srgbClr val="00B0F0"/>
                </a:solidFill>
              </a:rPr>
              <a:t>Example: </a:t>
            </a:r>
            <a:r>
              <a:rPr lang="en-US" dirty="0"/>
              <a:t>Plants, animals, human body systems</a:t>
            </a:r>
          </a:p>
        </p:txBody>
      </p:sp>
    </p:spTree>
    <p:extLst>
      <p:ext uri="{BB962C8B-B14F-4D97-AF65-F5344CB8AC3E}">
        <p14:creationId xmlns:p14="http://schemas.microsoft.com/office/powerpoint/2010/main" val="31394449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Other Supporting Branches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8524663"/>
              </p:ext>
            </p:extLst>
          </p:nvPr>
        </p:nvGraphicFramePr>
        <p:xfrm>
          <a:off x="1295400" y="2557463"/>
          <a:ext cx="96012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0"/>
                <a:gridCol w="3200400"/>
                <a:gridCol w="3200400"/>
              </a:tblGrid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Branch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What it studies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Example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Astronomy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Universe, stars, planets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Solar system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Geology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Earth's structure, rocks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Earthquakes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Zoology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Animals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Birds, fish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Botany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Plants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Photosynthesis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Microbiology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Microorganisms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Bacteria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Environmental Science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Ecosystems, pollution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Conservation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68703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is Physics?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Physics is the branch of science that deals with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matter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their interactions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explains:</a:t>
            </a:r>
          </a:p>
          <a:p>
            <a:pPr lv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objects move or stop</a:t>
            </a:r>
          </a:p>
          <a:p>
            <a:pPr lv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light travels</a:t>
            </a:r>
          </a:p>
          <a:p>
            <a:pPr lv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electricity works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sound reaches our ears</a:t>
            </a:r>
          </a:p>
        </p:txBody>
      </p:sp>
    </p:spTree>
    <p:extLst>
      <p:ext uri="{BB962C8B-B14F-4D97-AF65-F5344CB8AC3E}">
        <p14:creationId xmlns:p14="http://schemas.microsoft.com/office/powerpoint/2010/main" val="3284615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Major Themes in Physics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6568935"/>
              </p:ext>
            </p:extLst>
          </p:nvPr>
        </p:nvGraphicFramePr>
        <p:xfrm>
          <a:off x="1295400" y="2557463"/>
          <a:ext cx="96012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0"/>
                <a:gridCol w="3200400"/>
                <a:gridCol w="3200400"/>
              </a:tblGrid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Topic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What it means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Example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Mechanics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Motion &amp; forces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Running, driving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Light (Optics)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Reflection, refraction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Mirrors, lenses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Sound &amp; Waves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Sound production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Speakers, instruments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Heat (Thermodynamics)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Heat transfer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Cooking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Electricity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Electric current &amp; circuits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Bulbs, TV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Magnetism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Magnetic forces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Compass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Energy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Ability to do work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Solar/wind energy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2659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Branches of </a:t>
            </a:r>
            <a:r>
              <a:rPr lang="en-US" b="1" dirty="0" smtClean="0"/>
              <a:t>Physics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Classical Physics (motion, forces)</a:t>
            </a:r>
          </a:p>
          <a:p>
            <a:pPr lv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Modern Physics (atoms, space science)</a:t>
            </a:r>
          </a:p>
          <a:p>
            <a:pPr lv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Nuclear Physics (radioactivity)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Electronics (phones, computers)</a:t>
            </a:r>
          </a:p>
        </p:txBody>
      </p:sp>
    </p:spTree>
    <p:extLst>
      <p:ext uri="{BB962C8B-B14F-4D97-AF65-F5344CB8AC3E}">
        <p14:creationId xmlns:p14="http://schemas.microsoft.com/office/powerpoint/2010/main" val="2545578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35</TotalTime>
  <Words>296</Words>
  <Application>Microsoft Office PowerPoint</Application>
  <PresentationFormat>Widescreen</PresentationFormat>
  <Paragraphs>108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Garamond</vt:lpstr>
      <vt:lpstr>Times New Roman</vt:lpstr>
      <vt:lpstr>Organic</vt:lpstr>
      <vt:lpstr> Branches of Science</vt:lpstr>
      <vt:lpstr>PowerPoint Presentation</vt:lpstr>
      <vt:lpstr>Science</vt:lpstr>
      <vt:lpstr>Scientific method</vt:lpstr>
      <vt:lpstr>Major Branches of Science</vt:lpstr>
      <vt:lpstr>Other Supporting Branches</vt:lpstr>
      <vt:lpstr>What is Physics?</vt:lpstr>
      <vt:lpstr>Major Themes in Physics</vt:lpstr>
      <vt:lpstr>Branches of Physics</vt:lpstr>
      <vt:lpstr>Applications of Physics in Daily Life</vt:lpstr>
      <vt:lpstr>Physics Experiments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Branches of Science</dc:title>
  <dc:creator>ADMIN</dc:creator>
  <cp:lastModifiedBy>ADMIN</cp:lastModifiedBy>
  <cp:revision>4</cp:revision>
  <dcterms:created xsi:type="dcterms:W3CDTF">2025-12-07T17:52:36Z</dcterms:created>
  <dcterms:modified xsi:type="dcterms:W3CDTF">2025-12-08T05:13:00Z</dcterms:modified>
</cp:coreProperties>
</file>