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7"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0" d="100"/>
          <a:sy n="110" d="100"/>
        </p:scale>
        <p:origin x="5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12/5/2025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b="1" dirty="0"/>
              <a:t>وحی کا تعارف</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92500" lnSpcReduction="20000"/>
          </a:bodyPr>
          <a:lstStyle/>
          <a:p>
            <a:pPr marL="0" indent="0" algn="ctr">
              <a:buNone/>
            </a:pPr>
            <a:r>
              <a:rPr lang="ur-PK" sz="2600" b="1" u="sng" dirty="0"/>
              <a:t>وحی کی اصطلاحی تعریف</a:t>
            </a:r>
            <a:endParaRPr lang="en-US" sz="2600" b="1" u="sng" dirty="0"/>
          </a:p>
          <a:p>
            <a:pPr marL="0" indent="0" algn="r">
              <a:buNone/>
            </a:pPr>
            <a:r>
              <a:rPr lang="ur-PK" dirty="0"/>
              <a:t>اصطلاح شرع میں وحی سے مراد اللہ </a:t>
            </a:r>
            <a:r>
              <a:rPr lang="ur-PK" dirty="0" err="1"/>
              <a:t>تعالیٰ</a:t>
            </a:r>
            <a:r>
              <a:rPr lang="ur-PK" dirty="0"/>
              <a:t> کا اپنے منتخب بندوں کو علوم اور ہدایت میں سے ان تمام چیزوں سے آگاہ کرنا ہے جن سے وہ انہیں مطلع کرنے کا ارادہ </a:t>
            </a:r>
            <a:r>
              <a:rPr lang="ur-PK" dirty="0" err="1"/>
              <a:t>فرمائے</a:t>
            </a:r>
            <a:r>
              <a:rPr lang="ur-PK" dirty="0"/>
              <a:t>-مگر یہ اطلاع سرا اور </a:t>
            </a:r>
            <a:r>
              <a:rPr lang="ur-PK" dirty="0" err="1"/>
              <a:t>خفیتہ</a:t>
            </a:r>
            <a:r>
              <a:rPr lang="ur-PK" dirty="0"/>
              <a:t> ہوتی ہے اور عرف بشری کے مطابق نہیں ہوتی۔</a:t>
            </a:r>
          </a:p>
          <a:p>
            <a:pPr marL="0" indent="0" algn="r">
              <a:buNone/>
            </a:pPr>
            <a:endParaRPr lang="ur-PK" dirty="0"/>
          </a:p>
          <a:p>
            <a:pPr marL="0" indent="0" algn="r">
              <a:buNone/>
            </a:pPr>
            <a:r>
              <a:rPr lang="ur-PK" dirty="0"/>
              <a:t>(</a:t>
            </a:r>
            <a:r>
              <a:rPr lang="ur-PK" dirty="0" err="1"/>
              <a:t>مناہل</a:t>
            </a:r>
            <a:r>
              <a:rPr lang="ur-PK" dirty="0"/>
              <a:t> </a:t>
            </a:r>
            <a:r>
              <a:rPr lang="ur-PK" dirty="0" err="1"/>
              <a:t>العرفان</a:t>
            </a:r>
            <a:r>
              <a:rPr lang="ur-PK" dirty="0"/>
              <a:t> فی علوم القرآن  از شیخ محمد عظیم </a:t>
            </a:r>
            <a:r>
              <a:rPr lang="ur-PK" dirty="0" err="1"/>
              <a:t>زرقانی</a:t>
            </a:r>
            <a:r>
              <a:rPr lang="ur-PK" dirty="0"/>
              <a:t> </a:t>
            </a:r>
            <a:r>
              <a:rPr lang="ur-PK" dirty="0" err="1"/>
              <a:t>ازہری</a:t>
            </a:r>
            <a:r>
              <a:rPr lang="ur-PK" dirty="0"/>
              <a:t>)</a:t>
            </a:r>
          </a:p>
          <a:p>
            <a:pPr marL="0" indent="0" algn="r">
              <a:buNone/>
            </a:pPr>
            <a:r>
              <a:rPr lang="ur-PK" dirty="0"/>
              <a:t>وحی اپنے اس معنی کے اعتبار سے گروہ </a:t>
            </a:r>
            <a:r>
              <a:rPr lang="ur-PK" dirty="0" err="1"/>
              <a:t>انبیاء</a:t>
            </a:r>
            <a:r>
              <a:rPr lang="ur-PK" dirty="0"/>
              <a:t> </a:t>
            </a:r>
            <a:r>
              <a:rPr lang="ur-PK" dirty="0" err="1"/>
              <a:t>علیہم</a:t>
            </a:r>
            <a:r>
              <a:rPr lang="ur-PK" dirty="0"/>
              <a:t> </a:t>
            </a:r>
            <a:r>
              <a:rPr lang="ur-PK" dirty="0" err="1"/>
              <a:t>السلام</a:t>
            </a:r>
            <a:r>
              <a:rPr lang="ur-PK" dirty="0"/>
              <a:t> کے ساتھ خاص ہے ۔لہذا حضور نبی اکرم </a:t>
            </a:r>
            <a:r>
              <a:rPr lang="ur-PK" dirty="0" err="1"/>
              <a:t>صلی</a:t>
            </a:r>
            <a:r>
              <a:rPr lang="ur-PK" dirty="0"/>
              <a:t> </a:t>
            </a:r>
            <a:r>
              <a:rPr lang="ur-PK" dirty="0" err="1"/>
              <a:t>اللّٰہ</a:t>
            </a:r>
            <a:r>
              <a:rPr lang="ur-PK" dirty="0"/>
              <a:t> </a:t>
            </a:r>
            <a:r>
              <a:rPr lang="ur-PK" dirty="0" err="1"/>
              <a:t>علیہ</a:t>
            </a:r>
            <a:r>
              <a:rPr lang="ur-PK" dirty="0"/>
              <a:t> </a:t>
            </a:r>
            <a:r>
              <a:rPr lang="ur-PK" dirty="0" err="1"/>
              <a:t>وآلہ</a:t>
            </a:r>
            <a:r>
              <a:rPr lang="ur-PK" dirty="0"/>
              <a:t> </a:t>
            </a:r>
            <a:r>
              <a:rPr lang="ur-PK" dirty="0" err="1"/>
              <a:t>وسلم</a:t>
            </a:r>
            <a:r>
              <a:rPr lang="ur-PK" dirty="0"/>
              <a:t> کی ذات اقدس پر سلسلہ رسالت مکمل ہو جانے کے ساتھ ہی نزول </a:t>
            </a:r>
            <a:r>
              <a:rPr lang="ur-PK" dirty="0" err="1"/>
              <a:t>کاسلسلہ</a:t>
            </a:r>
            <a:r>
              <a:rPr lang="ur-PK" dirty="0"/>
              <a:t> بھی اپنے اختتام کو پہنچ چکا ہے۔</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ur-PK" b="1" dirty="0"/>
              <a:t>وحی کا تعارف</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fontScale="77500" lnSpcReduction="20000"/>
          </a:bodyPr>
          <a:lstStyle/>
          <a:p>
            <a:pPr marL="0" indent="0" algn="ctr">
              <a:buNone/>
            </a:pPr>
            <a:r>
              <a:rPr lang="ur-PK" b="1" u="sng" dirty="0"/>
              <a:t>وحی کی صورتیں</a:t>
            </a:r>
            <a:endParaRPr lang="en-US" b="1" u="sng" dirty="0"/>
          </a:p>
          <a:p>
            <a:pPr marL="0" indent="0" algn="r">
              <a:buNone/>
            </a:pPr>
            <a:r>
              <a:rPr lang="ur-PK" dirty="0"/>
              <a:t>1-القاء فی القلوب2-پس پردہ </a:t>
            </a:r>
            <a:r>
              <a:rPr lang="ur-PK" dirty="0" err="1"/>
              <a:t>ہمکلام</a:t>
            </a:r>
            <a:r>
              <a:rPr lang="ur-PK" dirty="0"/>
              <a:t> ہونا 3-بذریعہ فرشتہ پیغام پہنچانا 4-رویا صادقہ 5-شرف </a:t>
            </a:r>
            <a:r>
              <a:rPr lang="ur-PK" dirty="0" err="1"/>
              <a:t>دیداراور</a:t>
            </a:r>
            <a:r>
              <a:rPr lang="ur-PK" dirty="0"/>
              <a:t> کلام</a:t>
            </a:r>
            <a:endParaRPr lang="en-US" dirty="0"/>
          </a:p>
          <a:p>
            <a:pPr marL="0" indent="0" algn="r">
              <a:buNone/>
            </a:pPr>
            <a:r>
              <a:rPr lang="ur-PK" dirty="0" err="1"/>
              <a:t>القرآن</a:t>
            </a:r>
            <a:r>
              <a:rPr lang="ur-PK" dirty="0"/>
              <a:t> - </a:t>
            </a:r>
            <a:r>
              <a:rPr lang="ur-PK" dirty="0" err="1"/>
              <a:t>سورۃ</a:t>
            </a:r>
            <a:r>
              <a:rPr lang="ur-PK" dirty="0"/>
              <a:t> نمبر 42 </a:t>
            </a:r>
            <a:r>
              <a:rPr lang="ur-PK" dirty="0" err="1"/>
              <a:t>الشورى</a:t>
            </a:r>
            <a:endParaRPr lang="en-US" dirty="0"/>
          </a:p>
          <a:p>
            <a:pPr marL="0" indent="0" algn="r">
              <a:buNone/>
            </a:pPr>
            <a:r>
              <a:rPr lang="ur-PK" dirty="0" err="1"/>
              <a:t>آیت</a:t>
            </a:r>
            <a:r>
              <a:rPr lang="ur-PK" dirty="0"/>
              <a:t> نمبر51</a:t>
            </a:r>
            <a:endParaRPr lang="en-US" dirty="0"/>
          </a:p>
          <a:p>
            <a:pPr marL="0" indent="0" algn="r">
              <a:buNone/>
            </a:pPr>
            <a:r>
              <a:rPr lang="kk-KZ" dirty="0"/>
              <a:t>وَمَا كَانَ لِبَشَرٍ اَنۡ يُّكَلِّمَهُ اللّٰهُ اِلَّا وَحۡيًا اَوۡ مِنۡ وَّرَآىٴِ حِجَابٍ اَوۡ يُرۡسِلَ رَسُوۡلًا فَيُوۡحِىَ بِاِذۡنِهٖ مَا يَشَآءُ‌ؕ اِنَّهٗ عَلِىٌّ حَكِيۡمٌ ۞</a:t>
            </a:r>
            <a:endParaRPr lang="en-US" dirty="0"/>
          </a:p>
          <a:p>
            <a:pPr marL="0" indent="0" algn="r">
              <a:buNone/>
            </a:pPr>
            <a:r>
              <a:rPr lang="ur-PK" dirty="0" err="1"/>
              <a:t>ترجمہ:اور</a:t>
            </a:r>
            <a:r>
              <a:rPr lang="ur-PK" dirty="0"/>
              <a:t> کسی آدمی کو نہیں پہنچتا کہ </a:t>
            </a:r>
            <a:r>
              <a:rPr lang="ur-PK" dirty="0" err="1"/>
              <a:t>الله</a:t>
            </a:r>
            <a:r>
              <a:rPr lang="ur-PK" dirty="0"/>
              <a:t> اس سے کلام </a:t>
            </a:r>
            <a:r>
              <a:rPr lang="ur-PK" dirty="0" err="1"/>
              <a:t>فرمائے</a:t>
            </a:r>
            <a:r>
              <a:rPr lang="ur-PK" dirty="0"/>
              <a:t> مگر وحی کے طور پر یا یوں کہ وہ بشر پر وہ عظمت کے ادھر ہو یا کوئی فرشتہ بھیجے کہ وہ اس کے حکم سے وحی کرے جو وہ چاہے بیشک وہ بلندی و حکمت والا ہے</a:t>
            </a:r>
            <a:endParaRPr lang="en-US" dirty="0"/>
          </a:p>
          <a:p>
            <a:pPr marL="0" indent="0" algn="ctr">
              <a:buNone/>
            </a:pPr>
            <a:r>
              <a:rPr lang="ur-PK" b="1" u="sng" dirty="0"/>
              <a:t>وحی ملکی کی صورتیں</a:t>
            </a:r>
            <a:endParaRPr lang="en-US" b="1" u="sng" dirty="0"/>
          </a:p>
          <a:p>
            <a:pPr marL="0" indent="0" algn="ctr">
              <a:buNone/>
            </a:pPr>
            <a:r>
              <a:rPr lang="ur-PK" dirty="0"/>
              <a:t>انسانی شکل میں فرشتہ کا آنا 2-ملکی شکل میں فرشتہ کا آنا 3-صلصلہ </a:t>
            </a:r>
            <a:r>
              <a:rPr lang="ur-PK" dirty="0" err="1"/>
              <a:t>الجرس</a:t>
            </a:r>
            <a:r>
              <a:rPr lang="en-US" dirty="0"/>
              <a:t> -1 </a:t>
            </a:r>
          </a:p>
          <a:p>
            <a:pPr marL="0" indent="0" algn="r">
              <a:buNone/>
            </a:pP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ur-PK" b="1" dirty="0"/>
              <a:t>وحی کا تعارف</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fontScale="92500" lnSpcReduction="20000"/>
          </a:bodyPr>
          <a:lstStyle/>
          <a:p>
            <a:pPr marL="0" indent="0" algn="ctr">
              <a:buNone/>
            </a:pPr>
            <a:r>
              <a:rPr lang="ur-PK" b="1" u="sng" dirty="0"/>
              <a:t>منزل بہ کے اعتبار سے وحی کی اقسام</a:t>
            </a:r>
          </a:p>
          <a:p>
            <a:pPr marL="0" indent="0" algn="r">
              <a:buNone/>
            </a:pPr>
            <a:r>
              <a:rPr lang="ur-PK" dirty="0"/>
              <a:t>1-وحی </a:t>
            </a:r>
            <a:r>
              <a:rPr lang="ur-PK" dirty="0" err="1"/>
              <a:t>متلو</a:t>
            </a:r>
            <a:r>
              <a:rPr lang="ur-PK" dirty="0"/>
              <a:t> </a:t>
            </a:r>
          </a:p>
          <a:p>
            <a:pPr marL="0" indent="0" algn="r">
              <a:buNone/>
            </a:pPr>
            <a:r>
              <a:rPr lang="ur-PK" dirty="0"/>
              <a:t>2-وحی غیر </a:t>
            </a:r>
            <a:r>
              <a:rPr lang="ur-PK" dirty="0" err="1"/>
              <a:t>متلو</a:t>
            </a:r>
            <a:endParaRPr lang="en-US" dirty="0"/>
          </a:p>
          <a:p>
            <a:pPr marL="0" indent="0" algn="r">
              <a:buNone/>
            </a:pPr>
            <a:r>
              <a:rPr lang="ur-PK" dirty="0"/>
              <a:t>وحی </a:t>
            </a:r>
            <a:r>
              <a:rPr lang="ur-PK" dirty="0" err="1"/>
              <a:t>متلو</a:t>
            </a:r>
            <a:endParaRPr lang="ur-PK" dirty="0"/>
          </a:p>
          <a:p>
            <a:pPr marL="0" indent="0" algn="r">
              <a:buNone/>
            </a:pPr>
            <a:r>
              <a:rPr lang="ur-PK" dirty="0"/>
              <a:t>یہ ایسی وحی جس کے الفاظ اور معانی دونوں اللہ </a:t>
            </a:r>
            <a:r>
              <a:rPr lang="ur-PK" dirty="0" err="1"/>
              <a:t>تعالیٰ</a:t>
            </a:r>
            <a:r>
              <a:rPr lang="ur-PK" dirty="0"/>
              <a:t> کی طرف سے ہوں </a:t>
            </a:r>
            <a:r>
              <a:rPr lang="ur-PK" dirty="0" err="1"/>
              <a:t>ساڈے</a:t>
            </a:r>
            <a:r>
              <a:rPr lang="ur-PK" dirty="0"/>
              <a:t> مراد قرآن مجید ہے</a:t>
            </a:r>
          </a:p>
          <a:p>
            <a:pPr marL="0" indent="0" algn="r">
              <a:buNone/>
            </a:pPr>
            <a:r>
              <a:rPr lang="ur-PK" dirty="0"/>
              <a:t>وحی غیر </a:t>
            </a:r>
            <a:r>
              <a:rPr lang="ur-PK" dirty="0" err="1"/>
              <a:t>متلو</a:t>
            </a:r>
            <a:endParaRPr lang="ur-PK" dirty="0"/>
          </a:p>
          <a:p>
            <a:pPr marL="0" indent="0" algn="r">
              <a:buNone/>
            </a:pPr>
            <a:r>
              <a:rPr lang="ur-PK" dirty="0"/>
              <a:t>ایسی وحی جس میں صرف معانی اللہ </a:t>
            </a:r>
            <a:r>
              <a:rPr lang="ur-PK" dirty="0" err="1"/>
              <a:t>تعالیٰ</a:t>
            </a:r>
            <a:r>
              <a:rPr lang="ur-PK" dirty="0"/>
              <a:t> کی طرف سے ہوں اور حضور </a:t>
            </a:r>
            <a:r>
              <a:rPr lang="ur-PK" dirty="0" err="1"/>
              <a:t>صلی</a:t>
            </a:r>
            <a:r>
              <a:rPr lang="ur-PK" dirty="0"/>
              <a:t> </a:t>
            </a:r>
            <a:r>
              <a:rPr lang="ur-PK" dirty="0" err="1"/>
              <a:t>اللّٰہ</a:t>
            </a:r>
            <a:r>
              <a:rPr lang="ur-PK" dirty="0"/>
              <a:t> </a:t>
            </a:r>
            <a:r>
              <a:rPr lang="ur-PK" dirty="0" err="1"/>
              <a:t>علیہ</a:t>
            </a:r>
            <a:r>
              <a:rPr lang="ur-PK" dirty="0"/>
              <a:t> </a:t>
            </a:r>
            <a:r>
              <a:rPr lang="ur-PK" dirty="0" err="1"/>
              <a:t>وآلہ</a:t>
            </a:r>
            <a:r>
              <a:rPr lang="ur-PK" dirty="0"/>
              <a:t> </a:t>
            </a:r>
            <a:r>
              <a:rPr lang="ur-PK" dirty="0" err="1"/>
              <a:t>وسلم</a:t>
            </a:r>
            <a:r>
              <a:rPr lang="ur-PK" dirty="0"/>
              <a:t> نے ان کو اپنے الفاظ میں بیان فرمایا </a:t>
            </a:r>
            <a:r>
              <a:rPr lang="ur-PK" dirty="0" err="1"/>
              <a:t>ہو۔اس</a:t>
            </a:r>
            <a:r>
              <a:rPr lang="ur-PK" dirty="0"/>
              <a:t> سے مراد احادیث مبارکہ ہیں۔</a:t>
            </a:r>
            <a:endParaRPr lang="en-US" dirty="0"/>
          </a:p>
          <a:p>
            <a:pPr marL="0" indent="0" algn="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lstStyle/>
          <a:p>
            <a:r>
              <a:rPr lang="ur-PK" b="1" dirty="0"/>
              <a:t>وحی کا تعارف</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lstStyle/>
          <a:p>
            <a:pPr marL="0" indent="0" algn="ctr">
              <a:buNone/>
            </a:pPr>
            <a:r>
              <a:rPr lang="ur-PK" b="1" u="sng" dirty="0"/>
              <a:t>حدیث قدسی </a:t>
            </a:r>
          </a:p>
          <a:p>
            <a:pPr marL="0" indent="0">
              <a:buNone/>
            </a:pPr>
            <a:r>
              <a:rPr lang="ur-PK" dirty="0"/>
              <a:t>اس سے مراد وہ حدیث ہے جس میں حضور اکرم </a:t>
            </a:r>
            <a:r>
              <a:rPr lang="ur-PK" dirty="0" err="1"/>
              <a:t>صلی</a:t>
            </a:r>
            <a:r>
              <a:rPr lang="ur-PK" dirty="0"/>
              <a:t> </a:t>
            </a:r>
            <a:r>
              <a:rPr lang="ur-PK" dirty="0" err="1"/>
              <a:t>اللّٰہ</a:t>
            </a:r>
            <a:r>
              <a:rPr lang="ur-PK" dirty="0"/>
              <a:t> </a:t>
            </a:r>
            <a:r>
              <a:rPr lang="ur-PK" dirty="0" err="1"/>
              <a:t>علیہ</a:t>
            </a:r>
            <a:r>
              <a:rPr lang="ur-PK" dirty="0"/>
              <a:t> </a:t>
            </a:r>
            <a:r>
              <a:rPr lang="ur-PK" dirty="0" err="1"/>
              <a:t>وآلہ</a:t>
            </a:r>
            <a:r>
              <a:rPr lang="ur-PK" dirty="0"/>
              <a:t> </a:t>
            </a:r>
            <a:r>
              <a:rPr lang="ur-PK" dirty="0" err="1"/>
              <a:t>وسلم</a:t>
            </a:r>
            <a:r>
              <a:rPr lang="ur-PK" dirty="0"/>
              <a:t> اللہ </a:t>
            </a:r>
            <a:r>
              <a:rPr lang="ur-PK" dirty="0" err="1"/>
              <a:t>تعالیٰ</a:t>
            </a:r>
            <a:r>
              <a:rPr lang="ur-PK" dirty="0"/>
              <a:t> سے روایت فرمائیں یعنی جس حدیث کی سند اللہ </a:t>
            </a:r>
            <a:r>
              <a:rPr lang="ur-PK" dirty="0" err="1"/>
              <a:t>تعالیٰ</a:t>
            </a:r>
            <a:r>
              <a:rPr lang="ur-PK" dirty="0"/>
              <a:t> تک پہنچے۔</a:t>
            </a: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lstStyle/>
          <a:p>
            <a:r>
              <a:rPr lang="ur-PK" b="1" dirty="0"/>
              <a:t>وحی کا تعارف</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lstStyle/>
          <a:p>
            <a:pPr marL="0" indent="0" algn="ctr">
              <a:buNone/>
            </a:pPr>
            <a:r>
              <a:rPr lang="ur-PK" sz="2800" b="1" u="sng" dirty="0"/>
              <a:t>تنزیل القرآن کا بیان</a:t>
            </a:r>
          </a:p>
          <a:p>
            <a:pPr marL="0" indent="0" algn="r">
              <a:buNone/>
            </a:pPr>
            <a:r>
              <a:rPr lang="ur-PK" sz="3200" dirty="0"/>
              <a:t>1-لوح محفوظ کی طرف</a:t>
            </a:r>
          </a:p>
          <a:p>
            <a:pPr marL="0" indent="0" algn="r">
              <a:buNone/>
            </a:pPr>
            <a:r>
              <a:rPr lang="ur-PK" sz="3200" dirty="0"/>
              <a:t>2-بیت </a:t>
            </a:r>
            <a:r>
              <a:rPr lang="ur-PK" sz="3200" dirty="0" err="1"/>
              <a:t>العزت</a:t>
            </a:r>
            <a:r>
              <a:rPr lang="ur-PK" sz="3200" dirty="0"/>
              <a:t> کی طرف </a:t>
            </a:r>
          </a:p>
          <a:p>
            <a:pPr marL="0" indent="0" algn="r">
              <a:buNone/>
            </a:pPr>
            <a:r>
              <a:rPr lang="ur-PK" sz="3200" dirty="0"/>
              <a:t>3-قلب مصطفی </a:t>
            </a:r>
            <a:r>
              <a:rPr lang="ur-PK" sz="3200" dirty="0" err="1"/>
              <a:t>صلی</a:t>
            </a:r>
            <a:r>
              <a:rPr lang="ur-PK" sz="3200" dirty="0"/>
              <a:t> </a:t>
            </a:r>
            <a:r>
              <a:rPr lang="ur-PK" sz="3200" dirty="0" err="1"/>
              <a:t>اللّٰہ</a:t>
            </a:r>
            <a:r>
              <a:rPr lang="ur-PK" sz="3200" dirty="0"/>
              <a:t> </a:t>
            </a:r>
            <a:r>
              <a:rPr lang="ur-PK" sz="3200" dirty="0" err="1"/>
              <a:t>علیہ</a:t>
            </a:r>
            <a:r>
              <a:rPr lang="ur-PK" sz="3200" dirty="0"/>
              <a:t> </a:t>
            </a:r>
            <a:r>
              <a:rPr lang="ur-PK" sz="3200" dirty="0" err="1"/>
              <a:t>وآلہ</a:t>
            </a:r>
            <a:r>
              <a:rPr lang="ur-PK" sz="3200" dirty="0"/>
              <a:t> </a:t>
            </a:r>
            <a:r>
              <a:rPr lang="ur-PK" sz="3200" dirty="0" err="1"/>
              <a:t>وسلم</a:t>
            </a:r>
            <a:r>
              <a:rPr lang="ur-PK" sz="3200" dirty="0"/>
              <a:t> پر </a:t>
            </a:r>
            <a:r>
              <a:rPr lang="ur-PK" sz="3200" dirty="0" err="1"/>
              <a:t>بواسطہ</a:t>
            </a:r>
            <a:r>
              <a:rPr lang="ur-PK" sz="3200" dirty="0"/>
              <a:t> جبرائیل </a:t>
            </a:r>
            <a:r>
              <a:rPr lang="ur-PK" sz="3200" dirty="0" err="1"/>
              <a:t>علیہ</a:t>
            </a:r>
            <a:r>
              <a:rPr lang="ur-PK" sz="3200" dirty="0"/>
              <a:t> </a:t>
            </a:r>
            <a:r>
              <a:rPr lang="ur-PK" sz="3200" dirty="0" err="1"/>
              <a:t>السلام</a:t>
            </a: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t>ISLAMIC STUDIES </a:t>
            </a:r>
          </a:p>
        </p:txBody>
      </p:sp>
      <p:sp>
        <p:nvSpPr>
          <p:cNvPr id="3" name="Subtitle 2"/>
          <p:cNvSpPr>
            <a:spLocks noGrp="1"/>
          </p:cNvSpPr>
          <p:nvPr>
            <p:ph type="subTitle" idx="1"/>
          </p:nvPr>
        </p:nvSpPr>
        <p:spPr>
          <a:xfrm>
            <a:off x="2692398" y="3657596"/>
            <a:ext cx="6815669" cy="1715593"/>
          </a:xfrm>
        </p:spPr>
        <p:txBody>
          <a:bodyPr>
            <a:normAutofit fontScale="77500" lnSpcReduction="20000"/>
          </a:bodyPr>
          <a:lstStyle/>
          <a:p>
            <a:r>
              <a:rPr lang="en-US" sz="2000" b="1" u="sng" dirty="0"/>
              <a:t>Instructor: Awais </a:t>
            </a:r>
            <a:r>
              <a:rPr lang="en-US" sz="2000" b="1" u="sng" dirty="0" err="1"/>
              <a:t>yousaf</a:t>
            </a:r>
            <a:endParaRPr lang="en-US" sz="2000" b="1" u="sng" dirty="0"/>
          </a:p>
          <a:p>
            <a:r>
              <a:rPr lang="en-US" sz="2000" b="1" u="sng" dirty="0"/>
              <a:t> </a:t>
            </a:r>
          </a:p>
          <a:p>
            <a:r>
              <a:rPr lang="en-US" sz="2000" b="1" u="sng" dirty="0"/>
              <a:t>Course code : ISL-321</a:t>
            </a:r>
          </a:p>
          <a:p>
            <a:r>
              <a:rPr lang="en-US" sz="2000" b="1" u="sng" dirty="0"/>
              <a:t> </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b="1" dirty="0"/>
              <a:t>وحی کا تعارف</a:t>
            </a:r>
            <a:endParaRPr lang="en-US" b="1" dirty="0"/>
          </a:p>
        </p:txBody>
      </p:sp>
      <p:sp>
        <p:nvSpPr>
          <p:cNvPr id="3" name="Content Placeholder 2"/>
          <p:cNvSpPr>
            <a:spLocks noGrp="1"/>
          </p:cNvSpPr>
          <p:nvPr>
            <p:ph idx="1"/>
          </p:nvPr>
        </p:nvSpPr>
        <p:spPr>
          <a:xfrm>
            <a:off x="1295401" y="2569029"/>
            <a:ext cx="9601196" cy="3648891"/>
          </a:xfrm>
        </p:spPr>
        <p:txBody>
          <a:bodyPr>
            <a:normAutofit/>
          </a:bodyPr>
          <a:lstStyle/>
          <a:p>
            <a:pPr marL="0" indent="0" algn="ctr">
              <a:buNone/>
            </a:pPr>
            <a:r>
              <a:rPr lang="ur-PK" sz="3000" b="1" u="sng" dirty="0"/>
              <a:t>وحی کی لغوی تعریف</a:t>
            </a:r>
            <a:endParaRPr lang="en-US" sz="3000" b="1" u="sng" dirty="0"/>
          </a:p>
          <a:p>
            <a:pPr marL="0" indent="0" algn="r">
              <a:buNone/>
            </a:pPr>
            <a:r>
              <a:rPr lang="ur-PK" sz="3000" dirty="0"/>
              <a:t>لغت عرب میں لفظ وحی متعدد معانی کے لیے استعمال ہوتا </a:t>
            </a:r>
            <a:r>
              <a:rPr lang="ur-PK" sz="3000" dirty="0" err="1"/>
              <a:t>ہے۔مثلا</a:t>
            </a:r>
            <a:r>
              <a:rPr lang="ur-PK" sz="3000" dirty="0"/>
              <a:t> اشارہ </a:t>
            </a:r>
            <a:r>
              <a:rPr lang="ur-PK" sz="3000" dirty="0" err="1"/>
              <a:t>کرنا،سرا</a:t>
            </a:r>
            <a:r>
              <a:rPr lang="ur-PK" sz="3000" dirty="0"/>
              <a:t> کلام کرنا ،ارسال کرنا ۔</a:t>
            </a:r>
          </a:p>
          <a:p>
            <a:pPr marL="0" indent="0" algn="r">
              <a:buNone/>
            </a:pPr>
            <a:r>
              <a:rPr lang="ur-PK" sz="3000" dirty="0"/>
              <a:t>لغوی معنی کے اعتبار سے لفظ وحی </a:t>
            </a:r>
            <a:r>
              <a:rPr lang="ur-PK" sz="3000" dirty="0" err="1"/>
              <a:t>انبیاء</a:t>
            </a:r>
            <a:r>
              <a:rPr lang="ur-PK" sz="3000" dirty="0"/>
              <a:t> کرام </a:t>
            </a:r>
            <a:r>
              <a:rPr lang="ur-PK" sz="3000" dirty="0" err="1"/>
              <a:t>علیہم</a:t>
            </a:r>
            <a:r>
              <a:rPr lang="ur-PK" sz="3000" dirty="0"/>
              <a:t> </a:t>
            </a:r>
            <a:r>
              <a:rPr lang="ur-PK" sz="3000" dirty="0" err="1"/>
              <a:t>السلام</a:t>
            </a:r>
            <a:r>
              <a:rPr lang="ur-PK" sz="3000" dirty="0"/>
              <a:t> کے لیے مختص نہیں بلکہ غیر </a:t>
            </a:r>
            <a:r>
              <a:rPr lang="ur-PK" sz="3000" dirty="0" err="1"/>
              <a:t>انبیاء</a:t>
            </a:r>
            <a:r>
              <a:rPr lang="ur-PK" sz="3000" dirty="0"/>
              <a:t> حتی کہ دیگر مخلوقات کے لیے بھی یہ لفظ استعمال ہوتا ہے۔</a:t>
            </a: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r-PK" b="1" dirty="0"/>
              <a:t>وحی کا تعارف</a:t>
            </a:r>
            <a:endParaRPr lang="en-US" b="1" dirty="0"/>
          </a:p>
        </p:txBody>
      </p:sp>
      <p:sp>
        <p:nvSpPr>
          <p:cNvPr id="3" name="Content Placeholder 2"/>
          <p:cNvSpPr>
            <a:spLocks noGrp="1"/>
          </p:cNvSpPr>
          <p:nvPr>
            <p:ph idx="1"/>
          </p:nvPr>
        </p:nvSpPr>
        <p:spPr/>
        <p:txBody>
          <a:bodyPr>
            <a:normAutofit fontScale="92500" lnSpcReduction="20000"/>
          </a:bodyPr>
          <a:lstStyle/>
          <a:p>
            <a:pPr marL="0" lvl="0" indent="0" algn="ctr">
              <a:buNone/>
            </a:pPr>
            <a:r>
              <a:rPr lang="ur-PK" b="1" u="sng" dirty="0"/>
              <a:t>لفظ وحی کا غیر </a:t>
            </a:r>
            <a:r>
              <a:rPr lang="ur-PK" b="1" u="sng" dirty="0" err="1"/>
              <a:t>انبیاء</a:t>
            </a:r>
            <a:r>
              <a:rPr lang="ur-PK" b="1" u="sng" dirty="0"/>
              <a:t> کے لیے استعمال</a:t>
            </a:r>
            <a:endParaRPr lang="en-US" b="1" u="sng" dirty="0"/>
          </a:p>
          <a:p>
            <a:pPr marL="0" lvl="0" indent="0" algn="ctr">
              <a:buNone/>
            </a:pPr>
            <a:endParaRPr lang="en-US" b="1" u="sng" dirty="0"/>
          </a:p>
          <a:p>
            <a:pPr marL="0" lvl="0" indent="0" algn="r">
              <a:buNone/>
            </a:pPr>
            <a:r>
              <a:rPr lang="ur-PK" b="1" u="sng" dirty="0" err="1"/>
              <a:t>وَاَوۡحَيۡنَاۤ</a:t>
            </a:r>
            <a:r>
              <a:rPr lang="ur-PK" b="1" u="sng" dirty="0"/>
              <a:t> </a:t>
            </a:r>
            <a:r>
              <a:rPr lang="ur-PK" b="1" u="sng" dirty="0" err="1"/>
              <a:t>اِلٰٓى</a:t>
            </a:r>
            <a:r>
              <a:rPr lang="ur-PK" b="1" u="sng" dirty="0"/>
              <a:t> </a:t>
            </a:r>
            <a:r>
              <a:rPr lang="ur-PK" b="1" u="sng" dirty="0" err="1"/>
              <a:t>اُمِّ</a:t>
            </a:r>
            <a:r>
              <a:rPr lang="ur-PK" b="1" u="sng" dirty="0"/>
              <a:t> </a:t>
            </a:r>
            <a:r>
              <a:rPr lang="ur-PK" b="1" u="sng" dirty="0" err="1"/>
              <a:t>مُوۡسٰٓى</a:t>
            </a:r>
            <a:r>
              <a:rPr lang="ur-PK" b="1" u="sng" dirty="0"/>
              <a:t> </a:t>
            </a:r>
            <a:r>
              <a:rPr lang="ur-PK" b="1" u="sng" dirty="0" err="1"/>
              <a:t>اَنۡ</a:t>
            </a:r>
            <a:r>
              <a:rPr lang="ur-PK" b="1" u="sng" dirty="0"/>
              <a:t> </a:t>
            </a:r>
            <a:r>
              <a:rPr lang="ur-PK" b="1" u="sng" dirty="0" err="1"/>
              <a:t>اَرۡضِعِيۡهِ‌ۚ</a:t>
            </a:r>
            <a:r>
              <a:rPr lang="ur-PK" b="1" u="sng" dirty="0"/>
              <a:t> </a:t>
            </a:r>
            <a:r>
              <a:rPr lang="ur-PK" b="1" u="sng" dirty="0" err="1"/>
              <a:t>فَاِذَا</a:t>
            </a:r>
            <a:r>
              <a:rPr lang="ur-PK" b="1" u="sng" dirty="0"/>
              <a:t> </a:t>
            </a:r>
            <a:r>
              <a:rPr lang="ur-PK" b="1" u="sng" dirty="0" err="1"/>
              <a:t>خِفۡتِ</a:t>
            </a:r>
            <a:r>
              <a:rPr lang="ur-PK" b="1" u="sng" dirty="0"/>
              <a:t> </a:t>
            </a:r>
            <a:r>
              <a:rPr lang="ur-PK" b="1" u="sng" dirty="0" err="1"/>
              <a:t>عَلَيۡهِ</a:t>
            </a:r>
            <a:r>
              <a:rPr lang="ur-PK" b="1" u="sng" dirty="0"/>
              <a:t> </a:t>
            </a:r>
            <a:r>
              <a:rPr lang="ur-PK" b="1" u="sng" dirty="0" err="1"/>
              <a:t>فَاَ</a:t>
            </a:r>
            <a:r>
              <a:rPr lang="ur-PK" b="1" u="sng" dirty="0"/>
              <a:t> </a:t>
            </a:r>
            <a:r>
              <a:rPr lang="ur-PK" b="1" u="sng" dirty="0" err="1"/>
              <a:t>لۡقِيۡهِ</a:t>
            </a:r>
            <a:r>
              <a:rPr lang="ur-PK" b="1" u="sng" dirty="0"/>
              <a:t> </a:t>
            </a:r>
            <a:r>
              <a:rPr lang="ur-PK" b="1" u="sng" dirty="0" err="1"/>
              <a:t>فِى</a:t>
            </a:r>
            <a:r>
              <a:rPr lang="ur-PK" b="1" u="sng" dirty="0"/>
              <a:t> </a:t>
            </a:r>
            <a:r>
              <a:rPr lang="ur-PK" b="1" u="sng" dirty="0" err="1"/>
              <a:t>الۡيَمِّ</a:t>
            </a:r>
            <a:r>
              <a:rPr lang="ur-PK" b="1" u="sng" dirty="0"/>
              <a:t> </a:t>
            </a:r>
            <a:r>
              <a:rPr lang="ur-PK" b="1" u="sng" dirty="0" err="1"/>
              <a:t>وَلَا</a:t>
            </a:r>
            <a:r>
              <a:rPr lang="ur-PK" b="1" u="sng" dirty="0"/>
              <a:t> </a:t>
            </a:r>
            <a:r>
              <a:rPr lang="ur-PK" b="1" u="sng" dirty="0" err="1"/>
              <a:t>تَخَافِىۡ</a:t>
            </a:r>
            <a:r>
              <a:rPr lang="ur-PK" b="1" u="sng" dirty="0"/>
              <a:t> </a:t>
            </a:r>
            <a:r>
              <a:rPr lang="ur-PK" b="1" u="sng" dirty="0" err="1"/>
              <a:t>وَلَا</a:t>
            </a:r>
            <a:r>
              <a:rPr lang="ur-PK" b="1" u="sng" dirty="0"/>
              <a:t> </a:t>
            </a:r>
            <a:r>
              <a:rPr lang="ur-PK" b="1" u="sng" dirty="0" err="1"/>
              <a:t>تَحۡزَنِىۡۚ</a:t>
            </a:r>
            <a:r>
              <a:rPr lang="ur-PK" b="1" u="sng" dirty="0"/>
              <a:t> </a:t>
            </a:r>
            <a:r>
              <a:rPr lang="ur-PK" b="1" u="sng" dirty="0" err="1"/>
              <a:t>اِنَّا</a:t>
            </a:r>
            <a:r>
              <a:rPr lang="ur-PK" b="1" u="sng" dirty="0"/>
              <a:t> </a:t>
            </a:r>
            <a:r>
              <a:rPr lang="ur-PK" b="1" u="sng" dirty="0" err="1"/>
              <a:t>رَآدُّوۡهُ</a:t>
            </a:r>
            <a:r>
              <a:rPr lang="ur-PK" b="1" u="sng" dirty="0"/>
              <a:t> </a:t>
            </a:r>
            <a:r>
              <a:rPr lang="ur-PK" b="1" u="sng" dirty="0" err="1"/>
              <a:t>اِلَيۡكِ</a:t>
            </a:r>
            <a:r>
              <a:rPr lang="ur-PK" b="1" u="sng" dirty="0"/>
              <a:t> </a:t>
            </a:r>
            <a:r>
              <a:rPr lang="ur-PK" b="1" u="sng" dirty="0" err="1"/>
              <a:t>وَجٰعِلُوۡهُ</a:t>
            </a:r>
            <a:r>
              <a:rPr lang="ur-PK" b="1" u="sng" dirty="0"/>
              <a:t> </a:t>
            </a:r>
            <a:r>
              <a:rPr lang="ur-PK" b="1" u="sng" dirty="0" err="1"/>
              <a:t>مِنَ</a:t>
            </a:r>
            <a:r>
              <a:rPr lang="ur-PK" b="1" u="sng" dirty="0"/>
              <a:t> </a:t>
            </a:r>
            <a:r>
              <a:rPr lang="ur-PK" b="1" u="sng" dirty="0" err="1"/>
              <a:t>الۡمُرۡسَلِيۡنَ</a:t>
            </a:r>
            <a:r>
              <a:rPr lang="ur-PK" b="1" u="sng" dirty="0"/>
              <a:t>‏ ۞ </a:t>
            </a:r>
            <a:endParaRPr lang="en-US" b="1" u="sng" dirty="0"/>
          </a:p>
          <a:p>
            <a:pPr marL="0" lvl="0" indent="0" algn="r">
              <a:buNone/>
            </a:pPr>
            <a:endParaRPr lang="en-US" b="1" u="sng" dirty="0"/>
          </a:p>
          <a:p>
            <a:pPr marL="0" lvl="0" indent="0" algn="ctr">
              <a:buNone/>
            </a:pPr>
            <a:r>
              <a:rPr lang="ur-PK" b="1" u="sng" dirty="0"/>
              <a:t>لفظ وحی کا شہد کی مکھی کے لیے استعمال</a:t>
            </a:r>
            <a:endParaRPr lang="en-US" b="1" u="sng" dirty="0"/>
          </a:p>
          <a:p>
            <a:pPr marL="0" lvl="0" indent="0" algn="ctr">
              <a:buNone/>
            </a:pPr>
            <a:endParaRPr lang="en-US" b="1" u="sng" dirty="0"/>
          </a:p>
          <a:p>
            <a:pPr marL="0" lvl="0" indent="0" algn="r">
              <a:buNone/>
            </a:pPr>
            <a:r>
              <a:rPr lang="ur-PK" b="1" u="sng" dirty="0" err="1"/>
              <a:t>وَاَوۡحٰى</a:t>
            </a:r>
            <a:r>
              <a:rPr lang="ur-PK" b="1" u="sng" dirty="0"/>
              <a:t> </a:t>
            </a:r>
            <a:r>
              <a:rPr lang="ur-PK" b="1" u="sng" dirty="0" err="1"/>
              <a:t>رَبُّكَ</a:t>
            </a:r>
            <a:r>
              <a:rPr lang="ur-PK" b="1" u="sng" dirty="0"/>
              <a:t> </a:t>
            </a:r>
            <a:r>
              <a:rPr lang="ur-PK" b="1" u="sng" dirty="0" err="1"/>
              <a:t>اِلَى</a:t>
            </a:r>
            <a:r>
              <a:rPr lang="ur-PK" b="1" u="sng" dirty="0"/>
              <a:t> </a:t>
            </a:r>
            <a:r>
              <a:rPr lang="ur-PK" b="1" u="sng" dirty="0" err="1"/>
              <a:t>النَّحۡلِ</a:t>
            </a:r>
            <a:r>
              <a:rPr lang="ur-PK" b="1" u="sng" dirty="0"/>
              <a:t> </a:t>
            </a:r>
            <a:r>
              <a:rPr lang="ur-PK" b="1" u="sng" dirty="0" err="1"/>
              <a:t>اَنِ</a:t>
            </a:r>
            <a:r>
              <a:rPr lang="ur-PK" b="1" u="sng" dirty="0"/>
              <a:t> </a:t>
            </a:r>
            <a:r>
              <a:rPr lang="ur-PK" b="1" u="sng" dirty="0" err="1"/>
              <a:t>اتَّخِذِىۡ</a:t>
            </a:r>
            <a:r>
              <a:rPr lang="ur-PK" b="1" u="sng" dirty="0"/>
              <a:t> </a:t>
            </a:r>
            <a:r>
              <a:rPr lang="ur-PK" b="1" u="sng" dirty="0" err="1"/>
              <a:t>مِنَ</a:t>
            </a:r>
            <a:r>
              <a:rPr lang="ur-PK" b="1" u="sng" dirty="0"/>
              <a:t> </a:t>
            </a:r>
            <a:r>
              <a:rPr lang="ur-PK" b="1" u="sng" dirty="0" err="1"/>
              <a:t>الۡجِبَالِ</a:t>
            </a:r>
            <a:r>
              <a:rPr lang="ur-PK" b="1" u="sng" dirty="0"/>
              <a:t> </a:t>
            </a:r>
            <a:r>
              <a:rPr lang="ur-PK" b="1" u="sng" dirty="0" err="1"/>
              <a:t>بُيُوۡتًا</a:t>
            </a:r>
            <a:r>
              <a:rPr lang="ur-PK" b="1" u="sng" dirty="0"/>
              <a:t> </a:t>
            </a:r>
            <a:r>
              <a:rPr lang="ur-PK" b="1" u="sng" dirty="0" err="1"/>
              <a:t>وَّمِنَ</a:t>
            </a:r>
            <a:r>
              <a:rPr lang="ur-PK" b="1" u="sng" dirty="0"/>
              <a:t> </a:t>
            </a:r>
            <a:r>
              <a:rPr lang="ur-PK" b="1" u="sng" dirty="0" err="1"/>
              <a:t>الشَّجَرِ</a:t>
            </a:r>
            <a:r>
              <a:rPr lang="ur-PK" b="1" u="sng" dirty="0"/>
              <a:t> </a:t>
            </a:r>
            <a:r>
              <a:rPr lang="ur-PK" b="1" u="sng" dirty="0" err="1"/>
              <a:t>وَمِمَّا</a:t>
            </a:r>
            <a:r>
              <a:rPr lang="ur-PK" b="1" u="sng" dirty="0"/>
              <a:t> </a:t>
            </a:r>
            <a:r>
              <a:rPr lang="ur-PK" b="1" u="sng" dirty="0" err="1"/>
              <a:t>يَعۡرِشُوۡنَۙ</a:t>
            </a:r>
            <a:r>
              <a:rPr lang="ur-PK" b="1" u="sng" dirty="0"/>
              <a:t> ۞</a:t>
            </a: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b="1" dirty="0"/>
              <a:t>وحی کا تعارف</a:t>
            </a:r>
            <a:endParaRPr lang="en-US" b="1" dirty="0"/>
          </a:p>
        </p:txBody>
      </p:sp>
      <p:sp>
        <p:nvSpPr>
          <p:cNvPr id="3" name="Content Placeholder 2"/>
          <p:cNvSpPr>
            <a:spLocks noGrp="1"/>
          </p:cNvSpPr>
          <p:nvPr>
            <p:ph idx="1"/>
          </p:nvPr>
        </p:nvSpPr>
        <p:spPr/>
        <p:txBody>
          <a:bodyPr>
            <a:noAutofit/>
          </a:bodyPr>
          <a:lstStyle/>
          <a:p>
            <a:pPr marL="0" indent="0" algn="ctr">
              <a:buNone/>
            </a:pPr>
            <a:r>
              <a:rPr lang="ur-PK" sz="2000" b="1" u="sng" dirty="0"/>
              <a:t>لغوی معنی کے اعتبار سے وحی کی اقسام</a:t>
            </a:r>
            <a:endParaRPr lang="en-US" sz="2000" b="1" u="sng" dirty="0"/>
          </a:p>
          <a:p>
            <a:pPr marL="0" indent="0" algn="ctr">
              <a:buNone/>
            </a:pPr>
            <a:endParaRPr lang="en-US" sz="2000" b="1" u="sng" dirty="0"/>
          </a:p>
          <a:p>
            <a:pPr marL="0" indent="0" algn="ctr">
              <a:buNone/>
            </a:pPr>
            <a:r>
              <a:rPr lang="ur-PK" sz="3200" b="1" dirty="0"/>
              <a:t>1 -</a:t>
            </a:r>
            <a:r>
              <a:rPr lang="ur-PK" sz="3200" dirty="0" err="1"/>
              <a:t>فطری</a:t>
            </a:r>
            <a:r>
              <a:rPr lang="ur-PK" sz="3200" dirty="0"/>
              <a:t> </a:t>
            </a:r>
            <a:endParaRPr lang="en-US" sz="3200" dirty="0"/>
          </a:p>
          <a:p>
            <a:pPr marL="0" indent="0" algn="ctr">
              <a:buNone/>
            </a:pPr>
            <a:r>
              <a:rPr lang="ur-PK" sz="3200" b="1" dirty="0"/>
              <a:t>2</a:t>
            </a:r>
            <a:r>
              <a:rPr lang="ur-PK" sz="3200" dirty="0"/>
              <a:t> -ایجادی</a:t>
            </a:r>
            <a:endParaRPr lang="en-US" sz="3200" dirty="0"/>
          </a:p>
          <a:p>
            <a:pPr marL="0" indent="0" algn="ctr">
              <a:buNone/>
            </a:pPr>
            <a:r>
              <a:rPr lang="ur-PK" sz="3200" dirty="0"/>
              <a:t>-</a:t>
            </a:r>
            <a:r>
              <a:rPr lang="ur-PK" sz="3200" dirty="0" err="1"/>
              <a:t>عرفانی</a:t>
            </a:r>
            <a:r>
              <a:rPr lang="en-US" sz="3200" b="1" dirty="0"/>
              <a:t>3</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r-PK" b="1" dirty="0"/>
              <a:t>وحی کا تعارف</a:t>
            </a:r>
            <a:endParaRPr lang="en-US" b="1" dirty="0"/>
          </a:p>
        </p:txBody>
      </p:sp>
      <p:sp>
        <p:nvSpPr>
          <p:cNvPr id="3" name="Content Placeholder 2"/>
          <p:cNvSpPr>
            <a:spLocks noGrp="1"/>
          </p:cNvSpPr>
          <p:nvPr>
            <p:ph idx="1"/>
          </p:nvPr>
        </p:nvSpPr>
        <p:spPr>
          <a:xfrm>
            <a:off x="1295401" y="2556931"/>
            <a:ext cx="9601196" cy="3991915"/>
          </a:xfrm>
        </p:spPr>
        <p:txBody>
          <a:bodyPr/>
          <a:lstStyle/>
          <a:p>
            <a:pPr marL="0" indent="0" algn="ctr">
              <a:buNone/>
            </a:pPr>
            <a:r>
              <a:rPr lang="ur-PK" b="1" u="sng" dirty="0" err="1"/>
              <a:t>فطری</a:t>
            </a:r>
            <a:endParaRPr lang="en-US" b="1" u="sng" dirty="0"/>
          </a:p>
          <a:p>
            <a:pPr marL="0" indent="0" algn="r">
              <a:buNone/>
            </a:pPr>
            <a:r>
              <a:rPr lang="ur-PK" sz="1800" dirty="0"/>
              <a:t>جیسے الہام </a:t>
            </a:r>
            <a:r>
              <a:rPr lang="ur-PK" sz="1800" dirty="0" err="1"/>
              <a:t>الٰہی</a:t>
            </a:r>
            <a:r>
              <a:rPr lang="ur-PK" sz="1800" dirty="0"/>
              <a:t> سے شہد کی مکھیاں </a:t>
            </a:r>
            <a:r>
              <a:rPr lang="ur-PK" sz="1800" dirty="0" err="1"/>
              <a:t>چھتہ</a:t>
            </a:r>
            <a:r>
              <a:rPr lang="ur-PK" sz="1800" dirty="0"/>
              <a:t> بنا کر اس میں شہد جمع کرتی ہیں۔</a:t>
            </a:r>
            <a:endParaRPr lang="en-US" sz="1800" dirty="0"/>
          </a:p>
          <a:p>
            <a:pPr marL="0" indent="0" algn="r">
              <a:buNone/>
            </a:pPr>
            <a:endParaRPr lang="en-US" sz="1800" dirty="0"/>
          </a:p>
          <a:p>
            <a:pPr marL="0" indent="0" algn="r">
              <a:buNone/>
            </a:pPr>
            <a:r>
              <a:rPr lang="ur-PK" sz="1800" dirty="0" err="1"/>
              <a:t>القرآن</a:t>
            </a:r>
            <a:r>
              <a:rPr lang="ur-PK" sz="1800" dirty="0"/>
              <a:t> - </a:t>
            </a:r>
            <a:r>
              <a:rPr lang="ur-PK" sz="1800" dirty="0" err="1"/>
              <a:t>سورۃ</a:t>
            </a:r>
            <a:r>
              <a:rPr lang="ur-PK" sz="1800" dirty="0"/>
              <a:t> نمبر 16 </a:t>
            </a:r>
            <a:r>
              <a:rPr lang="ur-PK" sz="1800" dirty="0" err="1"/>
              <a:t>النحلٓ</a:t>
            </a:r>
            <a:endParaRPr lang="en-US" sz="1800" dirty="0"/>
          </a:p>
          <a:p>
            <a:pPr marL="0" indent="0" algn="r">
              <a:buNone/>
            </a:pPr>
            <a:endParaRPr lang="en-US" sz="1800" dirty="0"/>
          </a:p>
          <a:p>
            <a:pPr marL="0" indent="0" algn="r">
              <a:buNone/>
            </a:pPr>
            <a:r>
              <a:rPr lang="ur-PK" sz="1800" dirty="0" err="1"/>
              <a:t>وَاَوۡحٰى</a:t>
            </a:r>
            <a:r>
              <a:rPr lang="ur-PK" sz="1800" dirty="0"/>
              <a:t> </a:t>
            </a:r>
            <a:r>
              <a:rPr lang="ur-PK" sz="1800" dirty="0" err="1"/>
              <a:t>رَبُّكَ</a:t>
            </a:r>
            <a:r>
              <a:rPr lang="ur-PK" sz="1800" dirty="0"/>
              <a:t> </a:t>
            </a:r>
            <a:r>
              <a:rPr lang="ur-PK" sz="1800" dirty="0" err="1"/>
              <a:t>اِلَى</a:t>
            </a:r>
            <a:r>
              <a:rPr lang="ur-PK" sz="1800" dirty="0"/>
              <a:t> </a:t>
            </a:r>
            <a:r>
              <a:rPr lang="ur-PK" sz="1800" dirty="0" err="1"/>
              <a:t>النَّحۡلِ</a:t>
            </a:r>
            <a:r>
              <a:rPr lang="ur-PK" sz="1800" dirty="0"/>
              <a:t> </a:t>
            </a:r>
            <a:r>
              <a:rPr lang="ur-PK" sz="1800" dirty="0" err="1"/>
              <a:t>اَنِ</a:t>
            </a:r>
            <a:r>
              <a:rPr lang="ur-PK" sz="1800" dirty="0"/>
              <a:t> </a:t>
            </a:r>
            <a:r>
              <a:rPr lang="ur-PK" sz="1800" dirty="0" err="1"/>
              <a:t>اتَّخِذِىۡ</a:t>
            </a:r>
            <a:r>
              <a:rPr lang="ur-PK" sz="1800" dirty="0"/>
              <a:t> </a:t>
            </a:r>
            <a:r>
              <a:rPr lang="ur-PK" sz="1800" dirty="0" err="1"/>
              <a:t>مِنَ</a:t>
            </a:r>
            <a:r>
              <a:rPr lang="ur-PK" sz="1800" dirty="0"/>
              <a:t> </a:t>
            </a:r>
            <a:r>
              <a:rPr lang="ur-PK" sz="1800" dirty="0" err="1"/>
              <a:t>الۡجِبَالِ</a:t>
            </a:r>
            <a:r>
              <a:rPr lang="ur-PK" sz="1800" dirty="0"/>
              <a:t> </a:t>
            </a:r>
            <a:r>
              <a:rPr lang="ur-PK" sz="1800" dirty="0" err="1"/>
              <a:t>بُيُوۡتًا</a:t>
            </a:r>
            <a:r>
              <a:rPr lang="ur-PK" sz="1800" dirty="0"/>
              <a:t> </a:t>
            </a:r>
            <a:r>
              <a:rPr lang="ur-PK" sz="1800" dirty="0" err="1"/>
              <a:t>وَّمِنَ</a:t>
            </a:r>
            <a:r>
              <a:rPr lang="ur-PK" sz="1800" dirty="0"/>
              <a:t> </a:t>
            </a:r>
            <a:r>
              <a:rPr lang="ur-PK" sz="1800" dirty="0" err="1"/>
              <a:t>الشَّجَرِ</a:t>
            </a:r>
            <a:r>
              <a:rPr lang="ur-PK" sz="1800" dirty="0"/>
              <a:t> </a:t>
            </a:r>
            <a:r>
              <a:rPr lang="ur-PK" sz="1800" dirty="0" err="1"/>
              <a:t>وَمِمَّا</a:t>
            </a:r>
            <a:r>
              <a:rPr lang="ur-PK" sz="1800" dirty="0"/>
              <a:t> </a:t>
            </a:r>
            <a:r>
              <a:rPr lang="ur-PK" sz="1800" dirty="0" err="1"/>
              <a:t>يَعۡرِشُوۡنَۙ</a:t>
            </a:r>
            <a:r>
              <a:rPr lang="ur-PK" sz="1800" dirty="0"/>
              <a:t> ۞</a:t>
            </a:r>
            <a:r>
              <a:rPr lang="en-US" sz="1800" dirty="0"/>
              <a:t>  : 68</a:t>
            </a:r>
            <a:r>
              <a:rPr lang="ur-PK" sz="1800" dirty="0"/>
              <a:t>ایت نمبر </a:t>
            </a:r>
            <a:endParaRPr lang="en-US" sz="1800" dirty="0"/>
          </a:p>
          <a:p>
            <a:pPr marL="0" indent="0" algn="r">
              <a:buNone/>
            </a:pPr>
            <a:endParaRPr lang="en-US" sz="1800" dirty="0"/>
          </a:p>
          <a:p>
            <a:pPr marL="0" indent="0" algn="r">
              <a:buNone/>
            </a:pPr>
            <a:r>
              <a:rPr lang="ur-PK" sz="1800" dirty="0" err="1"/>
              <a:t>ترجمہ:اور</a:t>
            </a:r>
            <a:r>
              <a:rPr lang="ur-PK" sz="1800" dirty="0"/>
              <a:t> تمہارے رب نے شہد کی مکھی کو الہام کیا کہ پہاڑوں میں گھر بنا اور درختوں میں اور چھتوں میں</a:t>
            </a: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r-PK" b="1" dirty="0"/>
              <a:t>وحی کا تعارف</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lgn="ctr">
              <a:buNone/>
            </a:pPr>
            <a:r>
              <a:rPr lang="ur-PK" sz="2800" b="1" u="sng" dirty="0"/>
              <a:t>ایجادی</a:t>
            </a:r>
            <a:endParaRPr lang="en-US" sz="2800" b="1" u="sng" dirty="0"/>
          </a:p>
          <a:p>
            <a:pPr marL="0" indent="0" algn="r">
              <a:buNone/>
            </a:pPr>
            <a:r>
              <a:rPr lang="ur-PK" sz="1800" dirty="0"/>
              <a:t>جیسے کوئی سائنس دان کسی ایجاد کی طرف متوجہ ہو اور اس کے لیے جدو جہد کرے تو اس مطلوبہ چیز کی صورت اور نقشہ خالق کائنات کی طرف سے ذہنوں میں </a:t>
            </a:r>
            <a:r>
              <a:rPr lang="ur-PK" sz="1800" dirty="0" err="1"/>
              <a:t>القاء</a:t>
            </a:r>
            <a:r>
              <a:rPr lang="ur-PK" sz="1800" dirty="0"/>
              <a:t> ہوتا ہے یا کوئی طبیب کسی بیماری کے علاج کے لیے متوجہ ہو تو اس کی دوا وغیرہ اس کے ذہن میں آتی ہے یا کسی </a:t>
            </a:r>
            <a:r>
              <a:rPr lang="ur-PK" sz="1800" dirty="0" err="1"/>
              <a:t>مسلہ</a:t>
            </a:r>
            <a:r>
              <a:rPr lang="ur-PK" sz="1800" dirty="0"/>
              <a:t> کے حل کے لیے کوئی </a:t>
            </a:r>
            <a:r>
              <a:rPr lang="ur-PK" sz="1800" dirty="0" err="1"/>
              <a:t>غورو</a:t>
            </a:r>
            <a:r>
              <a:rPr lang="ur-PK" sz="1800" dirty="0"/>
              <a:t> فکر کرے تو اس کے لیے کوئی تجویز ذہن میں آتی ہے۔۔</a:t>
            </a:r>
            <a:r>
              <a:rPr lang="ur-PK" sz="1800" dirty="0" err="1"/>
              <a:t>القرآن</a:t>
            </a:r>
            <a:r>
              <a:rPr lang="ur-PK" sz="1800" dirty="0"/>
              <a:t> –</a:t>
            </a:r>
            <a:endParaRPr lang="en-US" sz="1800" dirty="0"/>
          </a:p>
          <a:p>
            <a:pPr marL="0" indent="0" algn="r">
              <a:buNone/>
            </a:pPr>
            <a:r>
              <a:rPr lang="ur-PK" sz="1800" dirty="0"/>
              <a:t> </a:t>
            </a:r>
            <a:r>
              <a:rPr lang="ur-PK" sz="1800" dirty="0" err="1"/>
              <a:t>سورۃ</a:t>
            </a:r>
            <a:r>
              <a:rPr lang="ur-PK" sz="1800" dirty="0"/>
              <a:t> نمبر 17 </a:t>
            </a:r>
            <a:r>
              <a:rPr lang="ur-PK" sz="1800" dirty="0" err="1"/>
              <a:t>الإسراء</a:t>
            </a:r>
            <a:endParaRPr lang="en-US" sz="1800" dirty="0"/>
          </a:p>
          <a:p>
            <a:pPr marL="0" indent="0" algn="r">
              <a:buNone/>
            </a:pPr>
            <a:r>
              <a:rPr lang="ur-PK" sz="1800" dirty="0" err="1"/>
              <a:t>آیت</a:t>
            </a:r>
            <a:r>
              <a:rPr lang="ur-PK" sz="1800" dirty="0"/>
              <a:t> نمبر 20</a:t>
            </a:r>
            <a:endParaRPr lang="en-US" sz="1800" dirty="0"/>
          </a:p>
          <a:p>
            <a:pPr marL="0" indent="0" algn="r">
              <a:buNone/>
            </a:pPr>
            <a:r>
              <a:rPr lang="ur-PK" sz="1800" dirty="0" err="1"/>
              <a:t>كُلًّا</a:t>
            </a:r>
            <a:r>
              <a:rPr lang="ur-PK" sz="1800" dirty="0"/>
              <a:t> </a:t>
            </a:r>
            <a:r>
              <a:rPr lang="ur-PK" sz="1800" dirty="0" err="1"/>
              <a:t>نُّمِدُّ</a:t>
            </a:r>
            <a:r>
              <a:rPr lang="ur-PK" sz="1800" dirty="0"/>
              <a:t> </a:t>
            </a:r>
            <a:r>
              <a:rPr lang="ur-PK" sz="1800" dirty="0" err="1"/>
              <a:t>هٰٓؤُلَاۤءِ</a:t>
            </a:r>
            <a:r>
              <a:rPr lang="ur-PK" sz="1800" dirty="0"/>
              <a:t> </a:t>
            </a:r>
            <a:r>
              <a:rPr lang="ur-PK" sz="1800" dirty="0" err="1"/>
              <a:t>وَهٰٓؤُلَاۤءِ</a:t>
            </a:r>
            <a:r>
              <a:rPr lang="ur-PK" sz="1800" dirty="0"/>
              <a:t> </a:t>
            </a:r>
            <a:r>
              <a:rPr lang="ur-PK" sz="1800" dirty="0" err="1"/>
              <a:t>مِنۡ</a:t>
            </a:r>
            <a:r>
              <a:rPr lang="ur-PK" sz="1800" dirty="0"/>
              <a:t> </a:t>
            </a:r>
            <a:r>
              <a:rPr lang="ur-PK" sz="1800" dirty="0" err="1"/>
              <a:t>عَطَآءِ</a:t>
            </a:r>
            <a:r>
              <a:rPr lang="ur-PK" sz="1800" dirty="0"/>
              <a:t> </a:t>
            </a:r>
            <a:r>
              <a:rPr lang="ur-PK" sz="1800" dirty="0" err="1"/>
              <a:t>رَبِّكَ</a:t>
            </a:r>
            <a:r>
              <a:rPr lang="ur-PK" sz="1800" dirty="0"/>
              <a:t>‌ ؕ </a:t>
            </a:r>
            <a:r>
              <a:rPr lang="ur-PK" sz="1800" dirty="0" err="1"/>
              <a:t>وَمَا</a:t>
            </a:r>
            <a:r>
              <a:rPr lang="ur-PK" sz="1800" dirty="0"/>
              <a:t> </a:t>
            </a:r>
            <a:r>
              <a:rPr lang="ur-PK" sz="1800" dirty="0" err="1"/>
              <a:t>كَانَ</a:t>
            </a:r>
            <a:r>
              <a:rPr lang="ur-PK" sz="1800" dirty="0"/>
              <a:t> </a:t>
            </a:r>
            <a:r>
              <a:rPr lang="ur-PK" sz="1800" dirty="0" err="1"/>
              <a:t>عَطَآءُ</a:t>
            </a:r>
            <a:r>
              <a:rPr lang="ur-PK" sz="1800" dirty="0"/>
              <a:t> </a:t>
            </a:r>
            <a:r>
              <a:rPr lang="ur-PK" sz="1800" dirty="0" err="1"/>
              <a:t>رَبِّكَ</a:t>
            </a:r>
            <a:r>
              <a:rPr lang="ur-PK" sz="1800" dirty="0"/>
              <a:t> </a:t>
            </a:r>
            <a:r>
              <a:rPr lang="ur-PK" sz="1800" dirty="0" err="1"/>
              <a:t>مَحۡظُوۡرًا</a:t>
            </a:r>
            <a:r>
              <a:rPr lang="ur-PK" sz="1800" dirty="0"/>
              <a:t> ۞ </a:t>
            </a:r>
            <a:endParaRPr lang="en-US" sz="1800" dirty="0"/>
          </a:p>
          <a:p>
            <a:pPr marL="0" indent="0" algn="r">
              <a:buNone/>
            </a:pPr>
            <a:r>
              <a:rPr lang="ur-PK" sz="1800" dirty="0" err="1"/>
              <a:t>ترجمہ:ہم</a:t>
            </a:r>
            <a:r>
              <a:rPr lang="ur-PK" sz="1800" dirty="0"/>
              <a:t> سب کو مدد دیتے ہیں </a:t>
            </a:r>
            <a:r>
              <a:rPr lang="ur-PK" sz="1800" dirty="0" err="1"/>
              <a:t>اُن</a:t>
            </a:r>
            <a:r>
              <a:rPr lang="ur-PK" sz="1800" dirty="0"/>
              <a:t> کو بھی اور </a:t>
            </a:r>
            <a:r>
              <a:rPr lang="ur-PK" sz="1800" dirty="0" err="1"/>
              <a:t>اُن</a:t>
            </a:r>
            <a:r>
              <a:rPr lang="ur-PK" sz="1800" dirty="0"/>
              <a:t> کو بھی، تمہارے رب کی عطا سے اور تمہارے رب کی عطا پر روک نہیں</a:t>
            </a: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b="1" dirty="0"/>
              <a:t>وحی کا تعارف</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92500" lnSpcReduction="10000"/>
          </a:bodyPr>
          <a:lstStyle/>
          <a:p>
            <a:pPr marL="0" indent="0" algn="ctr">
              <a:buNone/>
            </a:pPr>
            <a:r>
              <a:rPr lang="ur-PK" sz="2600" b="1" u="sng" dirty="0" err="1"/>
              <a:t>عرفانی</a:t>
            </a:r>
            <a:endParaRPr lang="en-US" sz="2600" b="1" u="sng" dirty="0"/>
          </a:p>
          <a:p>
            <a:pPr marL="0" indent="0" algn="r">
              <a:buNone/>
            </a:pPr>
            <a:r>
              <a:rPr lang="ur-PK" dirty="0"/>
              <a:t>تیسری قسم </a:t>
            </a:r>
            <a:r>
              <a:rPr lang="ur-PK" dirty="0" err="1"/>
              <a:t>عرفانی</a:t>
            </a:r>
            <a:r>
              <a:rPr lang="ur-PK" dirty="0"/>
              <a:t> ہے جو </a:t>
            </a:r>
            <a:r>
              <a:rPr lang="ur-PK" dirty="0" err="1"/>
              <a:t>اولیاء</a:t>
            </a:r>
            <a:r>
              <a:rPr lang="ur-PK" dirty="0"/>
              <a:t> سے مختص ہے کہ جب کوئی ولی اتباع شریعت اور ریاضت سے </a:t>
            </a:r>
            <a:r>
              <a:rPr lang="ur-PK" dirty="0" err="1"/>
              <a:t>تزکیہ</a:t>
            </a:r>
            <a:r>
              <a:rPr lang="ur-PK" dirty="0"/>
              <a:t> قلب حاصل کر لیتا ہے تو اس پر خاص علوم الہام کی راہ سے فائض ہوتے ہیں جس کی طرف قرآن نے اشارہ کیا ہے </a:t>
            </a:r>
            <a:endParaRPr lang="en-US" dirty="0"/>
          </a:p>
          <a:p>
            <a:pPr marL="0" indent="0" algn="r">
              <a:buNone/>
            </a:pPr>
            <a:r>
              <a:rPr lang="ur-PK" dirty="0" err="1"/>
              <a:t>القرآن</a:t>
            </a:r>
            <a:r>
              <a:rPr lang="ur-PK" dirty="0"/>
              <a:t> - </a:t>
            </a:r>
            <a:r>
              <a:rPr lang="ur-PK" dirty="0" err="1"/>
              <a:t>سورۃ</a:t>
            </a:r>
            <a:r>
              <a:rPr lang="ur-PK" dirty="0"/>
              <a:t> نمبر 29 </a:t>
            </a:r>
            <a:r>
              <a:rPr lang="ur-PK" dirty="0" err="1"/>
              <a:t>العنكبوت</a:t>
            </a:r>
            <a:endParaRPr lang="en-US" dirty="0"/>
          </a:p>
          <a:p>
            <a:pPr marL="0" indent="0" algn="r">
              <a:buNone/>
            </a:pPr>
            <a:r>
              <a:rPr lang="ur-PK" dirty="0" err="1"/>
              <a:t>آیت</a:t>
            </a:r>
            <a:r>
              <a:rPr lang="ur-PK" dirty="0"/>
              <a:t> نمبر 69</a:t>
            </a:r>
            <a:endParaRPr lang="en-US" dirty="0"/>
          </a:p>
          <a:p>
            <a:pPr marL="0" indent="0" algn="r">
              <a:buNone/>
            </a:pPr>
            <a:r>
              <a:rPr lang="ur-PK" dirty="0" err="1"/>
              <a:t>وَالَّذِيۡنَ</a:t>
            </a:r>
            <a:r>
              <a:rPr lang="ur-PK" dirty="0"/>
              <a:t> </a:t>
            </a:r>
            <a:r>
              <a:rPr lang="ur-PK" dirty="0" err="1"/>
              <a:t>جَاهَدُوۡا</a:t>
            </a:r>
            <a:r>
              <a:rPr lang="ur-PK" dirty="0"/>
              <a:t> </a:t>
            </a:r>
            <a:r>
              <a:rPr lang="ur-PK" dirty="0" err="1"/>
              <a:t>فِيۡنَا</a:t>
            </a:r>
            <a:r>
              <a:rPr lang="ur-PK" dirty="0"/>
              <a:t> </a:t>
            </a:r>
            <a:r>
              <a:rPr lang="ur-PK" dirty="0" err="1"/>
              <a:t>لَنَهۡدِيَنَّهُمۡ</a:t>
            </a:r>
            <a:r>
              <a:rPr lang="ur-PK" dirty="0"/>
              <a:t> </a:t>
            </a:r>
            <a:r>
              <a:rPr lang="ur-PK" dirty="0" err="1"/>
              <a:t>سُبُلَنَا</a:t>
            </a:r>
            <a:r>
              <a:rPr lang="ur-PK" dirty="0"/>
              <a:t> ‌ؕ </a:t>
            </a:r>
            <a:r>
              <a:rPr lang="ur-PK" dirty="0" err="1"/>
              <a:t>وَاِنَّ</a:t>
            </a:r>
            <a:r>
              <a:rPr lang="ur-PK" dirty="0"/>
              <a:t> </a:t>
            </a:r>
            <a:r>
              <a:rPr lang="ur-PK" dirty="0" err="1"/>
              <a:t>اللّٰهَ</a:t>
            </a:r>
            <a:r>
              <a:rPr lang="ur-PK" dirty="0"/>
              <a:t> </a:t>
            </a:r>
            <a:r>
              <a:rPr lang="ur-PK" dirty="0" err="1"/>
              <a:t>لَمَعَ</a:t>
            </a:r>
            <a:r>
              <a:rPr lang="ur-PK" dirty="0"/>
              <a:t> </a:t>
            </a:r>
            <a:r>
              <a:rPr lang="ur-PK" dirty="0" err="1"/>
              <a:t>الۡمُحۡسِنِيۡنَ</a:t>
            </a:r>
            <a:r>
              <a:rPr lang="ur-PK" dirty="0"/>
              <a:t> ۞</a:t>
            </a:r>
            <a:endParaRPr lang="en-US" dirty="0"/>
          </a:p>
          <a:p>
            <a:pPr marL="0" indent="0" algn="r">
              <a:buNone/>
            </a:pPr>
            <a:r>
              <a:rPr lang="ur-PK" dirty="0" err="1"/>
              <a:t>ترجمہ:اور</a:t>
            </a:r>
            <a:r>
              <a:rPr lang="ur-PK" dirty="0"/>
              <a:t> جنہوں نے ہماری راہ میں کوشش کی ضرور ہم انہیں اپنے راستے </a:t>
            </a:r>
            <a:r>
              <a:rPr lang="ur-PK" dirty="0" err="1"/>
              <a:t>دکھادیں</a:t>
            </a:r>
            <a:r>
              <a:rPr lang="ur-PK" dirty="0"/>
              <a:t> گے اور بیشک </a:t>
            </a:r>
            <a:r>
              <a:rPr lang="ur-PK" dirty="0" err="1"/>
              <a:t>الله</a:t>
            </a:r>
            <a:r>
              <a:rPr lang="ur-PK" dirty="0"/>
              <a:t> نیکوں کے ساتھ ہے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103</TotalTime>
  <Words>838</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بسم اللہ الرحمٰن الرحیم</vt:lpstr>
      <vt:lpstr>PowerPoint Presentation</vt:lpstr>
      <vt:lpstr>ISLAMIC STUDIES </vt:lpstr>
      <vt:lpstr>وحی کا تعارف</vt:lpstr>
      <vt:lpstr>وحی کا تعارف</vt:lpstr>
      <vt:lpstr>وحی کا تعارف</vt:lpstr>
      <vt:lpstr>وحی کا تعارف</vt:lpstr>
      <vt:lpstr>وحی کا تعارف</vt:lpstr>
      <vt:lpstr>وحی کا تعارف</vt:lpstr>
      <vt:lpstr>وحی کا تعارف</vt:lpstr>
      <vt:lpstr>وحی کا تعارف</vt:lpstr>
      <vt:lpstr>وحی کا تعارف</vt:lpstr>
      <vt:lpstr>وحی کا تعارف</vt:lpstr>
      <vt:lpstr>وحی کا تعارف</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14</cp:revision>
  <dcterms:created xsi:type="dcterms:W3CDTF">2025-11-19T16:25:00Z</dcterms:created>
  <dcterms:modified xsi:type="dcterms:W3CDTF">2025-12-05T18:00:13Z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