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62" r:id="rId13"/>
    <p:sldId id="271" r:id="rId14"/>
    <p:sldId id="263" r:id="rId15"/>
    <p:sldId id="272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4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6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58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7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2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6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1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1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0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6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0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9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8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FSC OT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Equipment Used in O.T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32" y="2637322"/>
            <a:ext cx="6297285" cy="3099335"/>
          </a:xfrm>
        </p:spPr>
      </p:pic>
    </p:spTree>
    <p:extLst>
      <p:ext uri="{BB962C8B-B14F-4D97-AF65-F5344CB8AC3E}">
        <p14:creationId xmlns:p14="http://schemas.microsoft.com/office/powerpoint/2010/main" val="1754839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Suction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Removes secretions from mouth, throat, or lungs.</a:t>
            </a:r>
          </a:p>
          <a:p>
            <a:r>
              <a:rPr dirty="0" smtClean="0"/>
              <a:t> </a:t>
            </a:r>
            <a:r>
              <a:rPr dirty="0"/>
              <a:t>Helps when the patient can't clear secretions themselves.</a:t>
            </a:r>
          </a:p>
          <a:p>
            <a:r>
              <a:rPr dirty="0" smtClean="0"/>
              <a:t> </a:t>
            </a:r>
            <a:r>
              <a:rPr dirty="0"/>
              <a:t>Used during surgeries to remove blood, </a:t>
            </a:r>
            <a:r>
              <a:rPr dirty="0" smtClean="0"/>
              <a:t>, </a:t>
            </a:r>
            <a:r>
              <a:rPr dirty="0"/>
              <a:t>or fluids.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Sterilizer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Used to sterilize surgical instruments using steam.</a:t>
            </a:r>
          </a:p>
          <a:p>
            <a:r>
              <a:rPr dirty="0" smtClean="0"/>
              <a:t> </a:t>
            </a:r>
            <a:r>
              <a:rPr dirty="0"/>
              <a:t>Essential to prevent infections.</a:t>
            </a:r>
          </a:p>
          <a:p>
            <a:r>
              <a:rPr dirty="0" smtClean="0"/>
              <a:t> </a:t>
            </a:r>
            <a:r>
              <a:rPr dirty="0"/>
              <a:t>Handles dressings, instruments, and other reusable items.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7" y="2531444"/>
            <a:ext cx="5539558" cy="3320716"/>
          </a:xfrm>
        </p:spPr>
      </p:pic>
    </p:spTree>
    <p:extLst>
      <p:ext uri="{BB962C8B-B14F-4D97-AF65-F5344CB8AC3E}">
        <p14:creationId xmlns:p14="http://schemas.microsoft.com/office/powerpoint/2010/main" val="2116676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Defibrillators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Delivers </a:t>
            </a:r>
            <a:r>
              <a:rPr dirty="0"/>
              <a:t>an electric shock to restore heart rhythm.</a:t>
            </a:r>
          </a:p>
          <a:p>
            <a:r>
              <a:rPr dirty="0" smtClean="0"/>
              <a:t> </a:t>
            </a:r>
            <a:r>
              <a:rPr dirty="0"/>
              <a:t>Used in cardiac arrest emergencies.</a:t>
            </a:r>
          </a:p>
          <a:p>
            <a:r>
              <a:rPr dirty="0" smtClean="0"/>
              <a:t> </a:t>
            </a:r>
            <a:r>
              <a:rPr dirty="0"/>
              <a:t>Helps return heart to normal rhythm.</a:t>
            </a:r>
          </a:p>
          <a:p>
            <a:r>
              <a:rPr dirty="0" smtClean="0"/>
              <a:t> </a:t>
            </a:r>
            <a:r>
              <a:rPr dirty="0"/>
              <a:t>Often required multiple times during recovery.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78" y="2541068"/>
            <a:ext cx="6139869" cy="3445845"/>
          </a:xfrm>
        </p:spPr>
      </p:pic>
    </p:spTree>
    <p:extLst>
      <p:ext uri="{BB962C8B-B14F-4D97-AF65-F5344CB8AC3E}">
        <p14:creationId xmlns:p14="http://schemas.microsoft.com/office/powerpoint/2010/main" val="3384013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Oxygen Concentrators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Provide </a:t>
            </a:r>
            <a:r>
              <a:rPr dirty="0"/>
              <a:t>90–95% pure oxygen.</a:t>
            </a:r>
          </a:p>
          <a:p>
            <a:r>
              <a:rPr dirty="0" smtClean="0"/>
              <a:t> </a:t>
            </a:r>
            <a:r>
              <a:rPr dirty="0"/>
              <a:t>Work by filtering and concentrating oxygen from room air.</a:t>
            </a:r>
          </a:p>
          <a:p>
            <a:r>
              <a:rPr dirty="0" smtClean="0"/>
              <a:t> </a:t>
            </a:r>
            <a:r>
              <a:rPr dirty="0"/>
              <a:t>Used for patients with breathing difficulty.</a:t>
            </a:r>
          </a:p>
          <a:p>
            <a:r>
              <a:rPr dirty="0" smtClean="0"/>
              <a:t> </a:t>
            </a:r>
            <a:r>
              <a:rPr dirty="0"/>
              <a:t>Safer and more convenient than oxygen cylinders.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01" y="2550695"/>
            <a:ext cx="5875822" cy="3320716"/>
          </a:xfrm>
        </p:spPr>
      </p:pic>
    </p:spTree>
    <p:extLst>
      <p:ext uri="{BB962C8B-B14F-4D97-AF65-F5344CB8AC3E}">
        <p14:creationId xmlns:p14="http://schemas.microsoft.com/office/powerpoint/2010/main" val="162650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Electro-Medical Equipment Used in O.T.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/ Monitor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Microscope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Lights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Warmer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Monitors &amp;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Cameras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 / Computer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ECG Machine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Defibrillator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2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2421306"/>
            <a:ext cx="6333422" cy="3620808"/>
          </a:xfrm>
        </p:spPr>
      </p:pic>
    </p:spTree>
    <p:extLst>
      <p:ext uri="{BB962C8B-B14F-4D97-AF65-F5344CB8AC3E}">
        <p14:creationId xmlns:p14="http://schemas.microsoft.com/office/powerpoint/2010/main" val="4288260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Operation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both general &amp; complex surgical procedures.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the patient stable during surgery.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tables for different specialties (e.g., orthopedic tables).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 height, tilt, and patient positioning.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476103"/>
            <a:ext cx="5534526" cy="3678537"/>
          </a:xfrm>
        </p:spPr>
      </p:pic>
    </p:spTree>
    <p:extLst>
      <p:ext uri="{BB962C8B-B14F-4D97-AF65-F5344CB8AC3E}">
        <p14:creationId xmlns:p14="http://schemas.microsoft.com/office/powerpoint/2010/main" val="3080944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Operation Theatre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/>
              <a:t>Essential for clear visibility during surgery.</a:t>
            </a:r>
          </a:p>
          <a:p>
            <a:r>
              <a:rPr dirty="0" smtClean="0"/>
              <a:t> </a:t>
            </a:r>
            <a:r>
              <a:rPr dirty="0"/>
              <a:t>LED and halogen lights commonly used.</a:t>
            </a:r>
          </a:p>
          <a:p>
            <a:r>
              <a:rPr dirty="0" smtClean="0"/>
              <a:t> </a:t>
            </a:r>
            <a:r>
              <a:rPr dirty="0"/>
              <a:t>Should provide </a:t>
            </a:r>
            <a:r>
              <a:rPr dirty="0" err="1"/>
              <a:t>shadowless</a:t>
            </a:r>
            <a:r>
              <a:rPr dirty="0"/>
              <a:t> illumination.</a:t>
            </a:r>
          </a:p>
          <a:p>
            <a:r>
              <a:rPr dirty="0" smtClean="0"/>
              <a:t> </a:t>
            </a:r>
            <a:r>
              <a:rPr dirty="0"/>
              <a:t>Helps surgeons visualize small structures clearly.</a:t>
            </a:r>
          </a:p>
          <a:p>
            <a:r>
              <a:rPr dirty="0" smtClean="0"/>
              <a:t> </a:t>
            </a:r>
            <a:r>
              <a:rPr b="1" dirty="0">
                <a:solidFill>
                  <a:srgbClr val="FF0000"/>
                </a:solidFill>
              </a:rPr>
              <a:t>Types: </a:t>
            </a:r>
            <a:r>
              <a:rPr dirty="0"/>
              <a:t>Ceiling-mounted, Wall-mounted, Floor stand.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2490788"/>
            <a:ext cx="5226518" cy="3746383"/>
          </a:xfrm>
        </p:spPr>
      </p:pic>
    </p:spTree>
    <p:extLst>
      <p:ext uri="{BB962C8B-B14F-4D97-AF65-F5344CB8AC3E}">
        <p14:creationId xmlns:p14="http://schemas.microsoft.com/office/powerpoint/2010/main" val="1472261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Anesthesia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Delivers </a:t>
            </a:r>
            <a:r>
              <a:rPr dirty="0"/>
              <a:t>controlled anesthesia gases during surgery.</a:t>
            </a:r>
          </a:p>
          <a:p>
            <a:r>
              <a:rPr dirty="0" smtClean="0"/>
              <a:t> </a:t>
            </a:r>
            <a:r>
              <a:rPr dirty="0"/>
              <a:t>Maintains life-sustaining functions.</a:t>
            </a:r>
          </a:p>
          <a:p>
            <a:r>
              <a:rPr dirty="0" smtClean="0"/>
              <a:t> </a:t>
            </a:r>
            <a:r>
              <a:rPr dirty="0"/>
              <a:t>Also called anesthesia workstation.</a:t>
            </a:r>
          </a:p>
          <a:p>
            <a:r>
              <a:rPr dirty="0" smtClean="0"/>
              <a:t> </a:t>
            </a:r>
            <a:r>
              <a:rPr b="1" dirty="0">
                <a:solidFill>
                  <a:srgbClr val="FF0000"/>
                </a:solidFill>
              </a:rPr>
              <a:t>Types: </a:t>
            </a:r>
            <a:r>
              <a:rPr dirty="0"/>
              <a:t>Air anesthesia machine, DC anesthesia machine, Closed anesthesia machine.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298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Organic</vt:lpstr>
      <vt:lpstr> Equipment Used in O.T</vt:lpstr>
      <vt:lpstr>Electro-Medical Equipment Used in O.T.</vt:lpstr>
      <vt:lpstr>PowerPoint Presentation</vt:lpstr>
      <vt:lpstr>PowerPoint Presentation</vt:lpstr>
      <vt:lpstr>Operation Table</vt:lpstr>
      <vt:lpstr>PowerPoint Presentation</vt:lpstr>
      <vt:lpstr>Operation Theatre Light</vt:lpstr>
      <vt:lpstr>PowerPoint Presentation</vt:lpstr>
      <vt:lpstr>Anesthesia Machine</vt:lpstr>
      <vt:lpstr>PowerPoint Presentation</vt:lpstr>
      <vt:lpstr>Suction Machine</vt:lpstr>
      <vt:lpstr>Sterilizer Machine</vt:lpstr>
      <vt:lpstr>PowerPoint Presentation</vt:lpstr>
      <vt:lpstr>Defibrillators</vt:lpstr>
      <vt:lpstr>PowerPoint Presentation</vt:lpstr>
      <vt:lpstr>Oxygen Concentrators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Used in O.T</dc:title>
  <dc:subject/>
  <dc:creator>ADMIN</dc:creator>
  <cp:keywords/>
  <dc:description>generated using python-pptx</dc:description>
  <cp:lastModifiedBy>ADMIN</cp:lastModifiedBy>
  <cp:revision>4</cp:revision>
  <dcterms:created xsi:type="dcterms:W3CDTF">2013-01-27T09:14:16Z</dcterms:created>
  <dcterms:modified xsi:type="dcterms:W3CDTF">2025-12-01T04:15:35Z</dcterms:modified>
  <cp:category/>
</cp:coreProperties>
</file>