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82" r:id="rId9"/>
    <p:sldId id="262" r:id="rId10"/>
    <p:sldId id="281" r:id="rId11"/>
    <p:sldId id="263" r:id="rId12"/>
    <p:sldId id="283" r:id="rId13"/>
    <p:sldId id="264" r:id="rId14"/>
    <p:sldId id="284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D0394-390A-42D4-BFBC-CA78BD35B00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5F277-EAAD-402C-BBBC-6DA13367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meaning "slice" or "section"</a:t>
            </a:r>
          </a:p>
          <a:p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graphein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meaning "to write" or "to describe/draw"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5F277-EAAD-402C-BBBC-6DA1336747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5F277-EAAD-402C-BBBC-6DA1336747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a guiding principle meaning "As Low As Reasonably Achievable," which advocates for minimizing radiation exposure by using all reasonable methods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Its purpose is to protect people and the environment from unnecessary radiation risks,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5F277-EAAD-402C-BBBC-6DA1336747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2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radiology,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"better dose control"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refers to </a:t>
            </a:r>
            <a:r>
              <a:rPr lang="en-US" dirty="0" smtClean="0"/>
              <a:t>the use of techniques and technologies to achieve the lowest possible radiation dose to the patient and staff while maintaining the image quality necessary for accurate diagnosis and treatment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principle known as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(As Low As Reasonably Achievable).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5F277-EAAD-402C-BBBC-6DA1336747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1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5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4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33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8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44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39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6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2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1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7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4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Radiologic Technology and Imaging Profession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BS(RIT + OTT)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ADNAN RAMZAN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5" y="3608721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464067"/>
            <a:ext cx="6799262" cy="3590224"/>
          </a:xfrm>
        </p:spPr>
      </p:pic>
    </p:spTree>
    <p:extLst>
      <p:ext uri="{BB962C8B-B14F-4D97-AF65-F5344CB8AC3E}">
        <p14:creationId xmlns:p14="http://schemas.microsoft.com/office/powerpoint/2010/main" val="199473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Magnetic Resonance Imaging (MRI)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Uses magnets + radio waves.</a:t>
            </a:r>
          </a:p>
          <a:p>
            <a:r>
              <a:rPr dirty="0"/>
              <a:t>No radiation.</a:t>
            </a:r>
          </a:p>
          <a:p>
            <a:r>
              <a:rPr dirty="0"/>
              <a:t>Excellent for brain, spine, joints.</a:t>
            </a:r>
          </a:p>
          <a:p>
            <a:r>
              <a:rPr dirty="0"/>
              <a:t>Takes longer than CT.</a:t>
            </a:r>
          </a:p>
          <a:p>
            <a:r>
              <a:rPr dirty="0"/>
              <a:t>Not suitable with metal implants.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55" y="2362599"/>
            <a:ext cx="3903448" cy="3903448"/>
          </a:xfrm>
        </p:spPr>
      </p:pic>
    </p:spTree>
    <p:extLst>
      <p:ext uri="{BB962C8B-B14F-4D97-AF65-F5344CB8AC3E}">
        <p14:creationId xmlns:p14="http://schemas.microsoft.com/office/powerpoint/2010/main" val="267988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Ultrasound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High-frequency sound waves.</a:t>
            </a:r>
          </a:p>
          <a:p>
            <a:r>
              <a:t>Safe for pregnancy.</a:t>
            </a:r>
          </a:p>
          <a:p>
            <a:r>
              <a:t>Real-time images.</a:t>
            </a:r>
          </a:p>
          <a:p>
            <a:r>
              <a:t>Common: abdomen, heart, pregnancy.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2490788"/>
            <a:ext cx="5775157" cy="3444875"/>
          </a:xfrm>
        </p:spPr>
      </p:pic>
    </p:spTree>
    <p:extLst>
      <p:ext uri="{BB962C8B-B14F-4D97-AF65-F5344CB8AC3E}">
        <p14:creationId xmlns:p14="http://schemas.microsoft.com/office/powerpoint/2010/main" val="181081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Nuclear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05639"/>
            <a:ext cx="6798736" cy="3444997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edical </a:t>
            </a:r>
            <a:r>
              <a:rPr lang="en-US" dirty="0"/>
              <a:t>specialty that uses radioactive substances </a:t>
            </a:r>
            <a:r>
              <a:rPr lang="en-US" dirty="0" smtClean="0"/>
              <a:t>to </a:t>
            </a:r>
            <a:r>
              <a:rPr lang="en-US" dirty="0"/>
              <a:t>diagnose and treat diseases</a:t>
            </a:r>
            <a:endParaRPr lang="en-US" dirty="0" smtClean="0"/>
          </a:p>
          <a:p>
            <a:r>
              <a:rPr dirty="0" smtClean="0"/>
              <a:t>Uses </a:t>
            </a:r>
            <a:r>
              <a:rPr dirty="0"/>
              <a:t>radioactive tracer.</a:t>
            </a:r>
          </a:p>
          <a:p>
            <a:r>
              <a:rPr dirty="0"/>
              <a:t>Shows organ function.</a:t>
            </a:r>
          </a:p>
          <a:p>
            <a:r>
              <a:rPr dirty="0"/>
              <a:t>Common: thyroid, bone, PET scans.</a:t>
            </a:r>
          </a:p>
          <a:p>
            <a:r>
              <a:rPr dirty="0"/>
              <a:t>Detects cancer, infections.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Fluoroscopy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fluoroscopy uses a continuous X-ray beam to create a continuous video of internal motion</a:t>
            </a:r>
            <a:endParaRPr lang="en-US" dirty="0" smtClean="0"/>
          </a:p>
          <a:p>
            <a:r>
              <a:rPr dirty="0" smtClean="0"/>
              <a:t>Continuous </a:t>
            </a:r>
            <a:r>
              <a:rPr dirty="0"/>
              <a:t>X-ray video.</a:t>
            </a:r>
          </a:p>
          <a:p>
            <a:r>
              <a:rPr dirty="0"/>
              <a:t>Used for swallowing exams, catheter placement, orthopedic procedures.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Interventional Radiology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Minimally invasive, image-guided.</a:t>
            </a:r>
          </a:p>
          <a:p>
            <a:r>
              <a:t>Examples: angiography, stents, tumor ablation, biopsies.</a:t>
            </a:r>
          </a:p>
          <a:p>
            <a:r>
              <a:t>Less risk &amp; faster recovery.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Radiation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ALARA principle.</a:t>
            </a:r>
          </a:p>
          <a:p>
            <a:r>
              <a:rPr dirty="0"/>
              <a:t>Use shielding.</a:t>
            </a:r>
          </a:p>
          <a:p>
            <a:r>
              <a:rPr dirty="0"/>
              <a:t>Limit exposure time.</a:t>
            </a:r>
          </a:p>
          <a:p>
            <a:r>
              <a:rPr dirty="0"/>
              <a:t>Increase distance.</a:t>
            </a:r>
          </a:p>
          <a:p>
            <a:r>
              <a:rPr dirty="0"/>
              <a:t>Use proper settings.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Patient Care in Radiology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Explain procedures.</a:t>
            </a:r>
          </a:p>
          <a:p>
            <a:r>
              <a:t>Ensure comfort &amp; privacy.</a:t>
            </a:r>
          </a:p>
          <a:p>
            <a:r>
              <a:t>Check history.</a:t>
            </a:r>
          </a:p>
          <a:p>
            <a:r>
              <a:t>Communicate to reduce anxiety.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3" y="2490788"/>
            <a:ext cx="5167312" cy="3444875"/>
          </a:xfrm>
        </p:spPr>
      </p:pic>
    </p:spTree>
    <p:extLst>
      <p:ext uri="{BB962C8B-B14F-4D97-AF65-F5344CB8AC3E}">
        <p14:creationId xmlns:p14="http://schemas.microsoft.com/office/powerpoint/2010/main" val="22664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Image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Exposure settings.</a:t>
            </a:r>
          </a:p>
          <a:p>
            <a:r>
              <a:rPr dirty="0"/>
              <a:t>Positioning.</a:t>
            </a:r>
          </a:p>
          <a:p>
            <a:r>
              <a:rPr dirty="0"/>
              <a:t>Motion control.</a:t>
            </a:r>
          </a:p>
          <a:p>
            <a:r>
              <a:rPr dirty="0"/>
              <a:t>Contrast usage.</a:t>
            </a:r>
          </a:p>
          <a:p>
            <a:r>
              <a:rPr dirty="0"/>
              <a:t>Images must be </a:t>
            </a:r>
            <a:r>
              <a:rPr dirty="0" smtClean="0"/>
              <a:t>diagnostic</a:t>
            </a:r>
            <a:r>
              <a:rPr lang="en-US" dirty="0" smtClean="0"/>
              <a:t>(clear)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Positioning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Correct positioning vital.</a:t>
            </a:r>
          </a:p>
          <a:p>
            <a:r>
              <a:rPr dirty="0"/>
              <a:t>Standard views: AP, </a:t>
            </a:r>
            <a:r>
              <a:rPr dirty="0" smtClean="0"/>
              <a:t>lateral</a:t>
            </a:r>
            <a:r>
              <a:rPr dirty="0"/>
              <a:t>.</a:t>
            </a:r>
          </a:p>
          <a:p>
            <a:r>
              <a:rPr dirty="0"/>
              <a:t>Adapt for mobility issues or injuries.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Equipment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Know controls &amp; settings.</a:t>
            </a:r>
          </a:p>
          <a:p>
            <a:r>
              <a:t>Check equipment.</a:t>
            </a:r>
          </a:p>
          <a:p>
            <a:r>
              <a:t>Coordinate with engineers.</a:t>
            </a:r>
          </a:p>
          <a:p>
            <a:r>
              <a:t>Follow safety protocols.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Ethics in Radiology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Confidentiality.</a:t>
            </a:r>
          </a:p>
          <a:p>
            <a:r>
              <a:rPr dirty="0"/>
              <a:t>Informed consent.</a:t>
            </a:r>
          </a:p>
          <a:p>
            <a:r>
              <a:rPr dirty="0"/>
              <a:t>Equal treatment.</a:t>
            </a:r>
          </a:p>
          <a:p>
            <a:r>
              <a:rPr dirty="0"/>
              <a:t>Report </a:t>
            </a:r>
            <a:r>
              <a:rPr lang="en-US" dirty="0" smtClean="0"/>
              <a:t>make by</a:t>
            </a:r>
            <a:r>
              <a:rPr dirty="0" smtClean="0"/>
              <a:t> </a:t>
            </a:r>
            <a:r>
              <a:rPr dirty="0"/>
              <a:t>honestly.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Education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Associate/bachelor's degree.</a:t>
            </a:r>
          </a:p>
          <a:p>
            <a:r>
              <a:rPr dirty="0"/>
              <a:t>Clinical training.</a:t>
            </a:r>
          </a:p>
          <a:p>
            <a:r>
              <a:rPr dirty="0"/>
              <a:t>Knowledge: anatomy, physics, patient care, imaging</a:t>
            </a:r>
            <a:r>
              <a:rPr dirty="0" smtClean="0"/>
              <a:t>.</a:t>
            </a:r>
            <a:endParaRPr lang="en-US" dirty="0" smtClean="0"/>
          </a:p>
          <a:p>
            <a:r>
              <a:rPr lang="en-US" dirty="0"/>
              <a:t>Requires ARRT or equivalent.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Work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Hospitals.</a:t>
            </a:r>
          </a:p>
          <a:p>
            <a:r>
              <a:t>Clinics.</a:t>
            </a:r>
          </a:p>
          <a:p>
            <a:r>
              <a:t>Imaging centers.</a:t>
            </a:r>
          </a:p>
          <a:p>
            <a:r>
              <a:t>Outpatient centers.</a:t>
            </a:r>
          </a:p>
          <a:p>
            <a:r>
              <a:t>Mobile units.</a:t>
            </a:r>
          </a:p>
          <a:p>
            <a:r>
              <a:t>Research institutions.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of Radiology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AI image analysis.</a:t>
            </a:r>
          </a:p>
          <a:p>
            <a:r>
              <a:rPr dirty="0"/>
              <a:t>Robotic procedures.</a:t>
            </a:r>
          </a:p>
          <a:p>
            <a:r>
              <a:rPr dirty="0"/>
              <a:t>Better dose control</a:t>
            </a:r>
            <a:r>
              <a:rPr dirty="0" smtClean="0"/>
              <a:t>.</a:t>
            </a:r>
            <a:endParaRPr dirty="0"/>
          </a:p>
          <a:p>
            <a:r>
              <a:rPr dirty="0"/>
              <a:t>Faster, clearer scans.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28" y="2589196"/>
            <a:ext cx="5739570" cy="3243713"/>
          </a:xfrm>
        </p:spPr>
      </p:pic>
    </p:spTree>
    <p:extLst>
      <p:ext uri="{BB962C8B-B14F-4D97-AF65-F5344CB8AC3E}">
        <p14:creationId xmlns:p14="http://schemas.microsoft.com/office/powerpoint/2010/main" val="2554985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is Radiologic Technology?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 healthcare field that uses imaging equipment to visualize the inside of the body.</a:t>
            </a:r>
          </a:p>
          <a:p>
            <a:r>
              <a:t>Helps doctors diagnose illnesses, injuries, and diseases.</a:t>
            </a:r>
          </a:p>
          <a:p>
            <a:r>
              <a:t>Includes X-ray, CT, MRI, ultrasound, and more.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History of Radiologic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1895: Wilhelm Conrad Roentgen discovered X-rays.</a:t>
            </a:r>
          </a:p>
          <a:p>
            <a:r>
              <a:t>Early imaging used glass plates and long exposures.</a:t>
            </a:r>
          </a:p>
          <a:p>
            <a:r>
              <a:t>Modern technology now includes digital imaging, 3D scans, and computer-aided diagnostics.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Role of a Radiologic Technologist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Operate imaging equipment safely.</a:t>
            </a:r>
          </a:p>
          <a:p>
            <a:r>
              <a:t>Position patients correctly.</a:t>
            </a:r>
          </a:p>
          <a:p>
            <a:r>
              <a:t>Ensure clear, accurate images.</a:t>
            </a:r>
          </a:p>
          <a:p>
            <a:r>
              <a:t>Protect patients from unnecessary radiation.</a:t>
            </a:r>
          </a:p>
          <a:p>
            <a:r>
              <a:t>Assist doctors during procedures.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Medical Imaging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t>X-ray – basic imaging of bones, lungs.</a:t>
            </a:r>
          </a:p>
          <a:p>
            <a:r>
              <a:t>CT – cross-sectional 3D images.</a:t>
            </a:r>
          </a:p>
          <a:p>
            <a:r>
              <a:t>MRI – soft tissue detail.</a:t>
            </a:r>
          </a:p>
          <a:p>
            <a:r>
              <a:t>Ultrasound – uses sound waves.</a:t>
            </a:r>
          </a:p>
          <a:p>
            <a:r>
              <a:t>Nuclear Medicine – functional imaging.</a:t>
            </a:r>
          </a:p>
          <a:p>
            <a:r>
              <a:t>Fluoroscopy – real-time X-rays.</a:t>
            </a:r>
          </a:p>
          <a:p>
            <a:r>
              <a:t>Interventional Radiology – minimally invasive procedures.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X-Ray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Uses electromagnetic radiation.</a:t>
            </a:r>
          </a:p>
          <a:p>
            <a:r>
              <a:t>Quick, affordable, widely used.</a:t>
            </a:r>
          </a:p>
          <a:p>
            <a:r>
              <a:t>Common exams: chest, bone, dental.</a:t>
            </a:r>
          </a:p>
          <a:p>
            <a:r>
              <a:t>Shows dense tissues like bone.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1" y="2511956"/>
            <a:ext cx="5159141" cy="3567800"/>
          </a:xfrm>
        </p:spPr>
      </p:pic>
    </p:spTree>
    <p:extLst>
      <p:ext uri="{BB962C8B-B14F-4D97-AF65-F5344CB8AC3E}">
        <p14:creationId xmlns:p14="http://schemas.microsoft.com/office/powerpoint/2010/main" val="257146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Computed Tomography (CT)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Spinning X-rays → cross-sectional images.</a:t>
            </a:r>
          </a:p>
          <a:p>
            <a:r>
              <a:t>Provides 3D internal views.</a:t>
            </a:r>
          </a:p>
          <a:p>
            <a:r>
              <a:t>Useful for trauma, cancer, stroke.</a:t>
            </a:r>
          </a:p>
          <a:p>
            <a:r>
              <a:t>Fast for emergencies.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559</Words>
  <Application>Microsoft Office PowerPoint</Application>
  <PresentationFormat>On-screen Show (4:3)</PresentationFormat>
  <Paragraphs>116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Garamond</vt:lpstr>
      <vt:lpstr>Organic</vt:lpstr>
      <vt:lpstr>Radiologic Technology and Imaging Profession</vt:lpstr>
      <vt:lpstr>PowerPoint Presentation</vt:lpstr>
      <vt:lpstr>What is Radiologic Technology?</vt:lpstr>
      <vt:lpstr>History of Radiologic Technology</vt:lpstr>
      <vt:lpstr>Role of a Radiologic Technologist</vt:lpstr>
      <vt:lpstr>Medical Imaging Modalities</vt:lpstr>
      <vt:lpstr>X-Ray Imaging</vt:lpstr>
      <vt:lpstr>PowerPoint Presentation</vt:lpstr>
      <vt:lpstr>Computed Tomography (CT)</vt:lpstr>
      <vt:lpstr>PowerPoint Presentation</vt:lpstr>
      <vt:lpstr>Magnetic Resonance Imaging (MRI)</vt:lpstr>
      <vt:lpstr>PowerPoint Presentation</vt:lpstr>
      <vt:lpstr>Ultrasound Imaging</vt:lpstr>
      <vt:lpstr>PowerPoint Presentation</vt:lpstr>
      <vt:lpstr>Nuclear Medicine</vt:lpstr>
      <vt:lpstr>Fluoroscopy</vt:lpstr>
      <vt:lpstr>Interventional Radiology</vt:lpstr>
      <vt:lpstr>Radiation Safety</vt:lpstr>
      <vt:lpstr>Patient Care in Radiology</vt:lpstr>
      <vt:lpstr>Image Quality</vt:lpstr>
      <vt:lpstr>Positioning Techniques</vt:lpstr>
      <vt:lpstr>Equipment Operation</vt:lpstr>
      <vt:lpstr>Ethics in Radiology</vt:lpstr>
      <vt:lpstr>Education Requirements</vt:lpstr>
      <vt:lpstr>Work Environments</vt:lpstr>
      <vt:lpstr>Future of Radiology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 Technology and Imaging Profession</dc:title>
  <dc:subject/>
  <dc:creator>ADMIN</dc:creator>
  <cp:keywords/>
  <dc:description>generated using python-pptx</dc:description>
  <cp:lastModifiedBy>ADMIN</cp:lastModifiedBy>
  <cp:revision>8</cp:revision>
  <dcterms:created xsi:type="dcterms:W3CDTF">2013-01-27T09:14:16Z</dcterms:created>
  <dcterms:modified xsi:type="dcterms:W3CDTF">2025-12-02T06:23:33Z</dcterms:modified>
  <cp:category/>
</cp:coreProperties>
</file>