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8" r:id="rId7"/>
    <p:sldId id="28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84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0466" y="1973320"/>
            <a:ext cx="7683431" cy="995348"/>
          </a:xfrm>
        </p:spPr>
        <p:txBody>
          <a:bodyPr/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Stages of syphilis</a:t>
            </a:r>
            <a:endParaRPr lang="x-none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58" y="1136542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6717" y="1326998"/>
            <a:ext cx="9631469" cy="122244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Latent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Syphilis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1854" y="2456724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Definition: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30% of cases, remains without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symptoms.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Detection: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Positive serologic test results.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Tertiary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Syphilis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977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Progression: Can develop into the "tertiary stage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.“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Symptoms: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Gummata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Soft, tumor-like growths.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Cardiovascular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lesions: Damage to heart and blood vessels.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Central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Nervous System Involvement: Rarely affects eyes or CNS.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093" y="30233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1854" y="1326998"/>
            <a:ext cx="9513056" cy="10608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Congenital Syphilis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2290" y="2455101"/>
            <a:ext cx="9794307" cy="3420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Transmission: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Pregnant women can transmit T.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pallidum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fetus.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Risk Period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16th-18th week of gestation.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Outcomes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Miscarriage or stillbirth in some cases.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Symptoms in newborns: Skin sores, nasal discharge, bone deformities.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706" y="1326998"/>
            <a:ext cx="9593891" cy="102933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Treatment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672555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Penicillin: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Drug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Choice: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Penicillin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most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effective.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Administration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Syphilis: Single intramuscular dose. 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Treatment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Latent/Tertiary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Syphilis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Three doses weekly.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Neurosyphilis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High doses intravenously for 10-14 days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1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51" y="1164921"/>
            <a:ext cx="9669047" cy="112107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Special Considerations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Pregnancy: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Pregnant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patients with syphilis should be treated 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penicillin.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Alternatives: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Non-penicillin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treatments considered only if necessary.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1393</TotalTime>
  <Words>181</Words>
  <Application>Microsoft Office PowerPoint</Application>
  <PresentationFormat>Custom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Stages of syphilis</vt:lpstr>
      <vt:lpstr> Latent Syphilis</vt:lpstr>
      <vt:lpstr>Tertiary Syphilis</vt:lpstr>
      <vt:lpstr>Congenital Syphilis </vt:lpstr>
      <vt:lpstr>Treatment </vt:lpstr>
      <vt:lpstr>Treatment</vt:lpstr>
      <vt:lpstr>Special Considerations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84</cp:revision>
  <dcterms:created xsi:type="dcterms:W3CDTF">2025-09-15T17:01:40Z</dcterms:created>
  <dcterms:modified xsi:type="dcterms:W3CDTF">2025-12-02T04:12:36Z</dcterms:modified>
</cp:coreProperties>
</file>