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olute&amp;oq=solution+in+chemistry&amp;gs_lcrp=EgZjaHJvbWUyBggAEEUYOdIBCDUwNjlqMGo3qAIAsAIA&amp;sourceid=chrome&amp;ie=UTF-8&amp;ved=2ahUKEwi_sPfH2ZuRAxWxU0EAHUQIFMIQgK4QegYIAQgAEA0" TargetMode="External"/><Relationship Id="rId2" Type="http://schemas.openxmlformats.org/officeDocument/2006/relationships/hyperlink" Target="https://www.google.com/search?q=Solvent&amp;oq=solution+in+chemistry&amp;gs_lcrp=EgZjaHJvbWUyBggAEEUYOdIBCDUwNjlqMGo3qAIAsAIA&amp;sourceid=chrome&amp;ie=UTF-8&amp;ved=2ahUKEwi_sPfH2ZuRAxWxU0EAHUQIFMIQgK4QegYIAQgAE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Homogeneous&amp;oq=solution+in+chemistry&amp;gs_lcrp=EgZjaHJvbWUyBggAEEUYOdIBCDUwNjlqMGo3qAIAsAIA&amp;sourceid=chrome&amp;ie=UTF-8&amp;ved=2ahUKEwi_sPfH2ZuRAxWxU0EAHUQIFMIQgK4QegYIAQgAEB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9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is </a:t>
            </a:r>
            <a:r>
              <a:rPr lang="en-US" dirty="0"/>
              <a:t>a </a:t>
            </a:r>
            <a:r>
              <a:rPr lang="en-US" b="1" dirty="0"/>
              <a:t>homogeneous mixture</a:t>
            </a:r>
            <a:r>
              <a:rPr lang="en-US" dirty="0"/>
              <a:t> where one or more substances (solutes) are completely dissolved into another substance (the solvent)</a:t>
            </a:r>
            <a:r>
              <a:rPr lang="en-US" dirty="0"/>
              <a:t>. It is uniform, meaning its composition is the same throughout, and the components cannot be separated by simple filtering. Examples include sugar dissolved in water, air, and metal alloys like brass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Solvent</a:t>
            </a:r>
            <a:r>
              <a:rPr lang="en-US" b="1" dirty="0"/>
              <a:t>:</a:t>
            </a:r>
            <a:r>
              <a:rPr lang="en-US" dirty="0"/>
              <a:t> The substance that is present in the largest amount and dissolves the other substance(s). For example, in saltwater, water is the solvent.</a:t>
            </a:r>
          </a:p>
          <a:p>
            <a:r>
              <a:rPr lang="en-US" b="1" dirty="0">
                <a:hlinkClick r:id="rId3"/>
              </a:rPr>
              <a:t>Solute</a:t>
            </a:r>
            <a:r>
              <a:rPr lang="en-US" b="1" dirty="0"/>
              <a:t>:</a:t>
            </a:r>
            <a:r>
              <a:rPr lang="en-US" dirty="0"/>
              <a:t> The substance that is dissolved in the solvent. In saltwater, salt is the solute.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2" y="2613891"/>
            <a:ext cx="76129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Google Sans"/>
              </a:rPr>
              <a:t>Gas-liquid:</a:t>
            </a:r>
            <a:r>
              <a:rPr lang="en-US" altLang="en-US" dirty="0">
                <a:solidFill>
                  <a:schemeClr val="tx2"/>
                </a:solidFill>
                <a:latin typeface="Google Sans"/>
              </a:rPr>
              <a:t> Carbonated drinks (carbon dioxide gas dissolved in water).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Google Sans"/>
              </a:rPr>
              <a:t>Liquid-liquid:</a:t>
            </a:r>
            <a:r>
              <a:rPr lang="en-US" altLang="en-US" dirty="0">
                <a:solidFill>
                  <a:schemeClr val="tx2"/>
                </a:solidFill>
                <a:latin typeface="Google Sans"/>
              </a:rPr>
              <a:t> Vinegar (acetic acid dissolved in water).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Google Sans"/>
              </a:rPr>
              <a:t>Solid-liquid:</a:t>
            </a:r>
            <a:r>
              <a:rPr lang="en-US" altLang="en-US" dirty="0">
                <a:solidFill>
                  <a:schemeClr val="tx2"/>
                </a:solidFill>
                <a:latin typeface="Google Sans"/>
              </a:rPr>
              <a:t> Saltwater or sugar water (salt or sugar dissolved in water).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Google Sans"/>
              </a:rPr>
              <a:t>Solid-solid:</a:t>
            </a:r>
            <a:r>
              <a:rPr lang="en-US" altLang="en-US" dirty="0">
                <a:solidFill>
                  <a:schemeClr val="tx2"/>
                </a:solidFill>
                <a:latin typeface="Google Sans"/>
              </a:rPr>
              <a:t> Alloys like bronze (a solution of copper and tin).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Google Sans"/>
              </a:rPr>
              <a:t>Gas-gas:</a:t>
            </a:r>
            <a:r>
              <a:rPr lang="en-US" altLang="en-US" dirty="0">
                <a:solidFill>
                  <a:schemeClr val="tx2"/>
                </a:solidFill>
                <a:latin typeface="Google Sans"/>
              </a:rPr>
              <a:t> Air (a mixture of gases like nitrogen and oxygen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Homogeneous</a:t>
            </a:r>
            <a:r>
              <a:rPr lang="en-US" b="1" dirty="0"/>
              <a:t>:</a:t>
            </a:r>
            <a:r>
              <a:rPr lang="en-US" dirty="0"/>
              <a:t> The mixture has a uniform composition and appearance, and its components are indistinguishable.</a:t>
            </a:r>
          </a:p>
          <a:p>
            <a:r>
              <a:rPr lang="en-US" b="1" dirty="0"/>
              <a:t>Stable:</a:t>
            </a:r>
            <a:r>
              <a:rPr lang="en-US" dirty="0"/>
              <a:t> The components do not settle out over time.</a:t>
            </a:r>
          </a:p>
          <a:p>
            <a:r>
              <a:rPr lang="en-US" b="1" dirty="0"/>
              <a:t>Transparent:</a:t>
            </a:r>
            <a:r>
              <a:rPr lang="en-US" dirty="0"/>
              <a:t> Solutions do not scatter light, unlike heterogeneous mixtures.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57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23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Google Sans</vt:lpstr>
      <vt:lpstr>Organic</vt:lpstr>
      <vt:lpstr>Applied Science</vt:lpstr>
      <vt:lpstr>Solution</vt:lpstr>
      <vt:lpstr>Components</vt:lpstr>
      <vt:lpstr>Examples</vt:lpstr>
      <vt:lpstr>Characteristics of a solution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2</cp:revision>
  <dcterms:created xsi:type="dcterms:W3CDTF">2025-12-01T05:53:40Z</dcterms:created>
  <dcterms:modified xsi:type="dcterms:W3CDTF">2025-12-01T07:01:55Z</dcterms:modified>
</cp:coreProperties>
</file>