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6197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17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6991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7041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9361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6431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46739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15862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5313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40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0227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44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771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9143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169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723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230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967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Administration of Blood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ADNAN RAMZAN</a:t>
            </a:r>
          </a:p>
          <a:p>
            <a:pPr algn="ctr"/>
            <a:r>
              <a:rPr lang="en-US" b="1" dirty="0">
                <a:solidFill>
                  <a:srgbClr val="00B0F0"/>
                </a:solidFill>
              </a:rPr>
              <a:t>FSC(OTT)</a:t>
            </a:r>
          </a:p>
          <a:p>
            <a:pPr algn="ctr"/>
            <a:r>
              <a:rPr lang="en-US" b="1" dirty="0">
                <a:solidFill>
                  <a:srgbClr val="7030A0"/>
                </a:solidFill>
              </a:rPr>
              <a:t>Doctors Institute of Medical &amp; Emerging Science</a:t>
            </a:r>
          </a:p>
        </p:txBody>
      </p:sp>
    </p:spTree>
    <p:extLst>
      <p:ext uri="{BB962C8B-B14F-4D97-AF65-F5344CB8AC3E}">
        <p14:creationId xmlns:p14="http://schemas.microsoft.com/office/powerpoint/2010/main" val="30011390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Storage &amp; Transportation of Blood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Store blood at 1–6°C (refrigerator).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Inspect daily for hemolysis or contamination.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 within 30 min; must stay below 10°C.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insulated bags for long distance.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Freezing or heating destroys blood cells.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368" y="2417055"/>
            <a:ext cx="6623231" cy="3743114"/>
          </a:xfrm>
        </p:spPr>
      </p:pic>
    </p:spTree>
    <p:extLst>
      <p:ext uri="{BB962C8B-B14F-4D97-AF65-F5344CB8AC3E}">
        <p14:creationId xmlns:p14="http://schemas.microsoft.com/office/powerpoint/2010/main" val="42286309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b="1" dirty="0"/>
              <a:t>Administration of </a:t>
            </a:r>
            <a:r>
              <a:rPr b="1" dirty="0" smtClean="0"/>
              <a:t>Blood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Whole blood &amp; packed cells are administered cold.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heat blood; allow 30–45 minutes at room temp before use.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Once the unit is opened, it must be discarded if not used.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Procedure During Blood 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 same steps as IV infusion.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Observe patient continuously for complications.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 reactions immediately to charge nurse/physician.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Observations During Procedure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Rate of flow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Signs of circulatory overload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Urinary output (intake/output chart)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needle site for infiltration or hematoma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Maintain blood level in bottle to avoid air entry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 patient’s reaction &amp; infusion set patency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Documentation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Record date &amp; time of transfusion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Amount of blood given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Blood group &amp; type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Rate of flow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reactions &amp; medications given (e.g., antihistamine)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Before &amp; After Procedure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Offer bedpan before starting procedure.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 patient warm &amp; comfortable.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 details to relieving nurse: blood amount, time started, type, reactions, precautions, patient condition.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Preparation Before Administering Blood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recipient’s identity &amp; label details: name, age, ward/bed number.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Ensure request form is complete.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blood sample for grouping &amp; cross-matching.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Blood must be labeled with patient’s details &amp; validity time.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Safety Measures During Blood Infusion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sterile,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pyrogen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-free transfusion set.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appropriate gauge needle (18G recommended).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 mixing drugs with blood except normal saline.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 vital signs before and during transfusion.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Collection of Blood from Donor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Collected into sterile containers with anticoagulant 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equipment must be sterile &amp;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pyrogen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-free.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Label donor blood with name, donor number, ABO &amp; Rh, test results.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6</TotalTime>
  <Words>341</Words>
  <Application>Microsoft Office PowerPoint</Application>
  <PresentationFormat>On-screen Show (4:3)</PresentationFormat>
  <Paragraphs>58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Garamond</vt:lpstr>
      <vt:lpstr>Times New Roman</vt:lpstr>
      <vt:lpstr>Organic</vt:lpstr>
      <vt:lpstr>Administration of Blood</vt:lpstr>
      <vt:lpstr>Administration of Blood</vt:lpstr>
      <vt:lpstr>Procedure During Blood Administration</vt:lpstr>
      <vt:lpstr>Observations During Procedure</vt:lpstr>
      <vt:lpstr>Documentation Requirements</vt:lpstr>
      <vt:lpstr>Before &amp; After Procedure</vt:lpstr>
      <vt:lpstr>Preparation Before Administering Blood</vt:lpstr>
      <vt:lpstr>Safety Measures During Blood Infusion</vt:lpstr>
      <vt:lpstr>Collection of Blood from Donor</vt:lpstr>
      <vt:lpstr>Storage &amp; Transportation of Blood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Administration of Blood</dc:title>
  <dc:subject/>
  <dc:creator>ADMIN</dc:creator>
  <cp:keywords/>
  <dc:description>generated using python-pptx</dc:description>
  <cp:lastModifiedBy>ADMIN</cp:lastModifiedBy>
  <cp:revision>3</cp:revision>
  <dcterms:created xsi:type="dcterms:W3CDTF">2013-01-27T09:14:16Z</dcterms:created>
  <dcterms:modified xsi:type="dcterms:W3CDTF">2025-11-28T04:36:57Z</dcterms:modified>
  <cp:category/>
</cp:coreProperties>
</file>