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3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9077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767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3475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6073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896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7937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3621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45330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6252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47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2816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529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624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624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894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989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502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500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Transfusion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ADNAN RAMZAN</a:t>
            </a:r>
          </a:p>
          <a:p>
            <a:pPr algn="ctr"/>
            <a:r>
              <a:rPr lang="en-US" b="1" dirty="0">
                <a:solidFill>
                  <a:srgbClr val="00B0F0"/>
                </a:solidFill>
              </a:rPr>
              <a:t>FSC(OTT)</a:t>
            </a:r>
          </a:p>
          <a:p>
            <a:pPr algn="ctr"/>
            <a:r>
              <a:rPr lang="en-US" b="1" dirty="0">
                <a:solidFill>
                  <a:srgbClr val="7030A0"/>
                </a:solidFill>
              </a:rPr>
              <a:t>Doctors Institute of Medical &amp; Emerging Science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4157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" y="2440744"/>
            <a:ext cx="6512560" cy="3777176"/>
          </a:xfrm>
        </p:spPr>
      </p:pic>
    </p:spTree>
    <p:extLst>
      <p:ext uri="{BB962C8B-B14F-4D97-AF65-F5344CB8AC3E}">
        <p14:creationId xmlns:p14="http://schemas.microsoft.com/office/powerpoint/2010/main" val="13981223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Necessary Equipment for Blood Transfusion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IV access (20–22G for adults, 16–18G rapid, 22–25G pediatrics)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Administration sets (as per facility policy)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Blood component sets (filters remove clots, debris)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Sets for PPPs (follow product requirements)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Devices Used in Blood Transfusion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Infusion devices (pumps, rapid infusers)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Pressure infusion devices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Blood warmer devices (prevent hypothermia)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Potential Risks &amp; 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Allergic reactions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Fever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Acute immune hemolytic reaction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Blood‑borne infections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Mild soreness around IV site (most common)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Selection of Donor (Important Points)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Free from diseases of heart, lungs, kidneys, liver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No history of cancer, jaundice, hepatitis, TB, allergies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Should not have donated in the last 90 days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Age 18–65, healthy weight and vitals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Hemoglobin &gt;12 g/dl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Not pregnant in last 6 months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No recent surgery, immunization, or narcotic use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Easy Blood Group Compatibility Tips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O– is universal donor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AB+ is universal recipient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Match ABO &amp; Rh before transfusion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Cross‑match donor &amp; recipient samples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b="1" dirty="0"/>
              <a:t>Extra Easy </a:t>
            </a:r>
            <a:r>
              <a:rPr b="1" dirty="0" smtClean="0"/>
              <a:t>Points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Always check patient identity before starting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Start transfusion slowly to observe reactions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Monitor patient every 15 minutes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Stop transfusion immediately if symptoms appear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- Use warm blankets if patient feels cold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434" y="2556356"/>
            <a:ext cx="6393776" cy="36134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281457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</TotalTime>
  <Words>254</Words>
  <Application>Microsoft Office PowerPoint</Application>
  <PresentationFormat>On-screen Show (4:3)</PresentationFormat>
  <Paragraphs>38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Garamond</vt:lpstr>
      <vt:lpstr>Times New Roman</vt:lpstr>
      <vt:lpstr>Organic</vt:lpstr>
      <vt:lpstr>Blood Transfusion</vt:lpstr>
      <vt:lpstr>PowerPoint Presentation</vt:lpstr>
      <vt:lpstr>Necessary Equipment for Blood Transfusion</vt:lpstr>
      <vt:lpstr>Devices Used in Blood Transfusion</vt:lpstr>
      <vt:lpstr>Potential Risks &amp; Complications</vt:lpstr>
      <vt:lpstr>Selection of Donor (Important Points)</vt:lpstr>
      <vt:lpstr>Easy Blood Group Compatibility Tips</vt:lpstr>
      <vt:lpstr>Extra Easy Points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Blood Transfusion</dc:title>
  <dc:subject/>
  <dc:creator>ADMIN</dc:creator>
  <cp:keywords/>
  <dc:description>generated using python-pptx</dc:description>
  <cp:lastModifiedBy>ADMIN</cp:lastModifiedBy>
  <cp:revision>2</cp:revision>
  <dcterms:created xsi:type="dcterms:W3CDTF">2013-01-27T09:14:16Z</dcterms:created>
  <dcterms:modified xsi:type="dcterms:W3CDTF">2025-11-25T18:07:01Z</dcterms:modified>
  <cp:category/>
</cp:coreProperties>
</file>