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407" y="1367549"/>
            <a:ext cx="842839" cy="46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22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 </a:t>
            </a:r>
            <a:r>
              <a:rPr lang="en-US" b="1" dirty="0"/>
              <a:t>Enlarged </a:t>
            </a:r>
            <a:r>
              <a:rPr lang="en-US" b="1" dirty="0" err="1"/>
              <a:t>turbinates</a:t>
            </a:r>
            <a:r>
              <a:rPr lang="en-US" b="1" dirty="0"/>
              <a:t>: </a:t>
            </a:r>
            <a:r>
              <a:rPr lang="en-US" dirty="0"/>
              <a:t>swelling from allergens blocks airflow.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Injury or trauma</a:t>
            </a:r>
            <a:r>
              <a:rPr lang="en-US" dirty="0"/>
              <a:t>: nose can break like any external body part.   </a:t>
            </a:r>
            <a:endParaRPr lang="en-US" dirty="0" smtClean="0"/>
          </a:p>
          <a:p>
            <a:r>
              <a:rPr lang="en-US" b="1" dirty="0" smtClean="0"/>
              <a:t> Infection</a:t>
            </a:r>
            <a:r>
              <a:rPr lang="en-US" dirty="0"/>
              <a:t>: symptoms like allergic rhinitis; includes sinus infections &amp; common cold.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Nasopharyngeal cancer: </a:t>
            </a:r>
            <a:r>
              <a:rPr lang="en-US" dirty="0"/>
              <a:t>head &amp; neck cancer in the nose.   </a:t>
            </a:r>
            <a:endParaRPr lang="en-US" dirty="0" smtClean="0"/>
          </a:p>
          <a:p>
            <a:r>
              <a:rPr lang="en-US" b="1" dirty="0" smtClean="0"/>
              <a:t> Nasal </a:t>
            </a:r>
            <a:r>
              <a:rPr lang="en-US" b="1" dirty="0"/>
              <a:t>polyps: </a:t>
            </a:r>
            <a:r>
              <a:rPr lang="en-US" dirty="0"/>
              <a:t>bumps that block airflow or impair air filtering.    </a:t>
            </a:r>
            <a:endParaRPr lang="en-US" dirty="0" smtClean="0"/>
          </a:p>
          <a:p>
            <a:r>
              <a:rPr lang="en-US" b="1" dirty="0" smtClean="0"/>
              <a:t>Nasal </a:t>
            </a:r>
            <a:r>
              <a:rPr lang="en-US" b="1" dirty="0"/>
              <a:t>valve collapse: </a:t>
            </a:r>
            <a:r>
              <a:rPr lang="en-US" dirty="0"/>
              <a:t>trauma‑caused collapse leading to nasal obstruction.   </a:t>
            </a:r>
            <a:endParaRPr lang="en-US" dirty="0" smtClean="0"/>
          </a:p>
          <a:p>
            <a:r>
              <a:rPr lang="en-US" b="1" dirty="0" smtClean="0"/>
              <a:t>Nosebleed </a:t>
            </a:r>
            <a:r>
              <a:rPr lang="en-US" b="1" dirty="0"/>
              <a:t>(epistaxis): </a:t>
            </a:r>
            <a:r>
              <a:rPr lang="en-US" dirty="0"/>
              <a:t>broken blood vessel in the nose; usually not serious.</a:t>
            </a:r>
          </a:p>
        </p:txBody>
      </p:sp>
    </p:spTree>
    <p:extLst>
      <p:ext uri="{BB962C8B-B14F-4D97-AF65-F5344CB8AC3E}">
        <p14:creationId xmlns:p14="http://schemas.microsoft.com/office/powerpoint/2010/main" val="673554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5310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9534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00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1" y="982132"/>
            <a:ext cx="11203386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53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</a:t>
            </a:r>
            <a:r>
              <a:rPr lang="en-US" b="1" dirty="0" smtClean="0"/>
              <a:t>ose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What </a:t>
            </a:r>
            <a:r>
              <a:rPr lang="en-US" b="1" dirty="0"/>
              <a:t>is the nose?    </a:t>
            </a:r>
            <a:endParaRPr lang="en-US" b="1" dirty="0" smtClean="0"/>
          </a:p>
          <a:p>
            <a:r>
              <a:rPr lang="en-US" dirty="0" smtClean="0"/>
              <a:t> </a:t>
            </a:r>
            <a:r>
              <a:rPr lang="en-US" dirty="0"/>
              <a:t>A structure that sticks out in the middle of your face.   </a:t>
            </a:r>
            <a:endParaRPr lang="en-US" dirty="0" smtClean="0"/>
          </a:p>
          <a:p>
            <a:r>
              <a:rPr lang="en-US" dirty="0" smtClean="0"/>
              <a:t> Part </a:t>
            </a:r>
            <a:r>
              <a:rPr lang="en-US" dirty="0"/>
              <a:t>of the respiratory system.</a:t>
            </a:r>
          </a:p>
        </p:txBody>
      </p:sp>
    </p:spTree>
    <p:extLst>
      <p:ext uri="{BB962C8B-B14F-4D97-AF65-F5344CB8AC3E}">
        <p14:creationId xmlns:p14="http://schemas.microsoft.com/office/powerpoint/2010/main" val="3771801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Function of the nose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Allows air to enter the body.   </a:t>
            </a:r>
            <a:endParaRPr lang="en-US" dirty="0" smtClean="0"/>
          </a:p>
          <a:p>
            <a:r>
              <a:rPr lang="en-US" dirty="0" smtClean="0"/>
              <a:t> Helps </a:t>
            </a:r>
            <a:r>
              <a:rPr lang="en-US" dirty="0"/>
              <a:t>shape facial appearance &amp; voice sound.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Filters &amp; cleans air by removing particles &amp; allergens.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Provides the sense of smell.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Warms &amp; moistens air for comfortable breathing.</a:t>
            </a:r>
          </a:p>
        </p:txBody>
      </p:sp>
    </p:spTree>
    <p:extLst>
      <p:ext uri="{BB962C8B-B14F-4D97-AF65-F5344CB8AC3E}">
        <p14:creationId xmlns:p14="http://schemas.microsoft.com/office/powerpoint/2010/main" val="112153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Parts of the nose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/>
              <a:t>Bone: </a:t>
            </a:r>
            <a:r>
              <a:rPr lang="en-US" dirty="0"/>
              <a:t>forms the hard bridge at the top.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Cartilage: </a:t>
            </a:r>
            <a:r>
              <a:rPr lang="en-US" dirty="0"/>
              <a:t>gives shape &amp; flexibility.    </a:t>
            </a:r>
          </a:p>
          <a:p>
            <a:r>
              <a:rPr lang="en-US" b="1" dirty="0" smtClean="0"/>
              <a:t>Nasal </a:t>
            </a:r>
            <a:r>
              <a:rPr lang="en-US" b="1" dirty="0"/>
              <a:t>cavity: </a:t>
            </a:r>
            <a:r>
              <a:rPr lang="en-US" dirty="0"/>
              <a:t>internal space where air passes.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/>
              <a:t>Sinuses: </a:t>
            </a:r>
            <a:r>
              <a:rPr lang="en-US" dirty="0"/>
              <a:t>frontal, ethmoid, maxillary, sphenoid (air-filled spaces).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Nostrils: </a:t>
            </a:r>
            <a:r>
              <a:rPr lang="en-US" dirty="0"/>
              <a:t>external openings for airflow.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 smtClean="0"/>
              <a:t>Hair &amp; cilia: </a:t>
            </a:r>
            <a:r>
              <a:rPr lang="en-US" dirty="0" smtClean="0"/>
              <a:t>trap </a:t>
            </a:r>
            <a:r>
              <a:rPr lang="en-US" dirty="0"/>
              <a:t>dirt &amp; move particles out.</a:t>
            </a:r>
          </a:p>
        </p:txBody>
      </p:sp>
    </p:spTree>
    <p:extLst>
      <p:ext uri="{BB962C8B-B14F-4D97-AF65-F5344CB8AC3E}">
        <p14:creationId xmlns:p14="http://schemas.microsoft.com/office/powerpoint/2010/main" val="340144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044362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9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Anatomy of the nose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Lateral walls: </a:t>
            </a:r>
            <a:r>
              <a:rPr lang="en-US" dirty="0"/>
              <a:t>outer walls made of cartilage covered in skin; form nasal cavities &amp; nostrils.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/>
              <a:t>Nasal cavities: </a:t>
            </a:r>
            <a:r>
              <a:rPr lang="en-US" dirty="0"/>
              <a:t>two hollow spaces where air flows in &amp; out; lined with mucous membranes.</a:t>
            </a:r>
          </a:p>
        </p:txBody>
      </p:sp>
    </p:spTree>
    <p:extLst>
      <p:ext uri="{BB962C8B-B14F-4D97-AF65-F5344CB8AC3E}">
        <p14:creationId xmlns:p14="http://schemas.microsoft.com/office/powerpoint/2010/main" val="3334828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/>
              <a:t>Nerve cells: </a:t>
            </a:r>
            <a:r>
              <a:rPr lang="en-US" dirty="0"/>
              <a:t>connect with the brain to give the sense of smell.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Nostrils (nares): </a:t>
            </a:r>
            <a:r>
              <a:rPr lang="en-US" dirty="0"/>
              <a:t>openings to the nasal cavities on the face.    -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b="1" dirty="0" smtClean="0"/>
              <a:t>Septum</a:t>
            </a:r>
            <a:r>
              <a:rPr lang="en-US" b="1" dirty="0"/>
              <a:t>: </a:t>
            </a:r>
            <a:r>
              <a:rPr lang="en-US" dirty="0"/>
              <a:t>bone &amp; cartilage wall that divides the two nasal cavities down the center.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b="1" dirty="0"/>
              <a:t>Sinuses: </a:t>
            </a:r>
            <a:r>
              <a:rPr lang="en-US" dirty="0"/>
              <a:t>four pairs of air‑filled pockets connected to the nasal cavities; produce mucus to keep the nose moist.</a:t>
            </a:r>
          </a:p>
        </p:txBody>
      </p:sp>
    </p:spTree>
    <p:extLst>
      <p:ext uri="{BB962C8B-B14F-4D97-AF65-F5344CB8AC3E}">
        <p14:creationId xmlns:p14="http://schemas.microsoft.com/office/powerpoint/2010/main" val="267130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 err="1"/>
              <a:t>Turbinates</a:t>
            </a:r>
            <a:r>
              <a:rPr lang="en-US" b="1" dirty="0"/>
              <a:t> (conchae): </a:t>
            </a:r>
            <a:r>
              <a:rPr lang="en-US" dirty="0"/>
              <a:t>three pairs of folds along the nasal cavity sides that warm, moisten, and help drain air.</a:t>
            </a:r>
          </a:p>
        </p:txBody>
      </p:sp>
    </p:spTree>
    <p:extLst>
      <p:ext uri="{BB962C8B-B14F-4D97-AF65-F5344CB8AC3E}">
        <p14:creationId xmlns:p14="http://schemas.microsoft.com/office/powerpoint/2010/main" val="1202930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4579" y="516835"/>
            <a:ext cx="842839" cy="465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Conditions &amp; disorders of the nose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b="1" dirty="0"/>
              <a:t>Allergic rhinitis: </a:t>
            </a:r>
            <a:r>
              <a:rPr lang="en-US" dirty="0"/>
              <a:t>causes irritation, sneezing, runny or stuffy nose (hay fever).    </a:t>
            </a:r>
            <a:endParaRPr lang="en-US" dirty="0" smtClean="0"/>
          </a:p>
          <a:p>
            <a:r>
              <a:rPr lang="en-US" b="1" dirty="0" smtClean="0"/>
              <a:t> </a:t>
            </a:r>
            <a:r>
              <a:rPr lang="en-US" b="1" dirty="0"/>
              <a:t>Deviated septum</a:t>
            </a:r>
            <a:r>
              <a:rPr lang="en-US" dirty="0"/>
              <a:t>: off‑center septum (birth or injury) → breathing problems, congestion, headaches.</a:t>
            </a:r>
          </a:p>
        </p:txBody>
      </p:sp>
    </p:spTree>
    <p:extLst>
      <p:ext uri="{BB962C8B-B14F-4D97-AF65-F5344CB8AC3E}">
        <p14:creationId xmlns:p14="http://schemas.microsoft.com/office/powerpoint/2010/main" val="3450916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29</TotalTime>
  <Words>418</Words>
  <Application>Microsoft Office PowerPoint</Application>
  <PresentationFormat>Widescreen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BASIC MEDICAL SCIENCE</vt:lpstr>
      <vt:lpstr>Nose</vt:lpstr>
      <vt:lpstr>Function of the nose</vt:lpstr>
      <vt:lpstr>Parts of the nose</vt:lpstr>
      <vt:lpstr>PowerPoint Presentation</vt:lpstr>
      <vt:lpstr>Anatomy of the nose</vt:lpstr>
      <vt:lpstr>Continued </vt:lpstr>
      <vt:lpstr>Continued </vt:lpstr>
      <vt:lpstr>Conditions &amp; disorders of the nose</vt:lpstr>
      <vt:lpstr>Continued 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2025-11-26T13:22:37Z</dcterms:created>
  <dcterms:modified xsi:type="dcterms:W3CDTF">2025-11-26T13:52:06Z</dcterms:modified>
</cp:coreProperties>
</file>