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7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733" y="1903956"/>
            <a:ext cx="6518511" cy="2071823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Methicillin-Resistant Staphylococcus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80" y="1149067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isolation and identification from clinical specimens (blood, swabs).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Techniques: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staining, culture characteristics, biochemical tests, PCR.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Prophylaxis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2492679"/>
            <a:ext cx="9993557" cy="3449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Purpose: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transmission in healthcare settings.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Measures: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Hand hygiene, proper wound care, PPE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Prophylactic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high-risk situations.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Administered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patients with compromised immune systems.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1027135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MRSA?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14" y="2567836"/>
            <a:ext cx="10128336" cy="3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Methicillin-Resistant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strain of Staphylococcus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resistant to beta-lactam antibiotics (methicillin,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oxacillin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penicillin).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significant public health concern due to limited treatment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options.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Mechanism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69458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Resistance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MRSA has a modified penicillin-binding protein (PBP2a).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Encoded 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mecC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77655"/>
            <a:ext cx="9601196" cy="1008344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Mechanism of Resistance</a:t>
            </a:r>
            <a:endParaRPr lang="en-US" sz="49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Impact: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Low affinity for beta-lactam antibiotics.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Allows MRSA to continue cell wall synthesis, making these antibiotics ineffective.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1400</TotalTime>
  <Words>169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Methicillin-Resistant Staphylococcus aureus </vt:lpstr>
      <vt:lpstr> Staphylococcus aureus Infections</vt:lpstr>
      <vt:lpstr>Prophylaxis</vt:lpstr>
      <vt:lpstr>What is MRSA?</vt:lpstr>
      <vt:lpstr>Mechanism of Resistance</vt:lpstr>
      <vt:lpstr>Mechanism of Resistance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84</cp:revision>
  <dcterms:created xsi:type="dcterms:W3CDTF">2025-09-15T17:01:40Z</dcterms:created>
  <dcterms:modified xsi:type="dcterms:W3CDTF">2025-11-27T04:52:50Z</dcterms:modified>
</cp:coreProperties>
</file>