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766170"/>
            <a:ext cx="7475469" cy="1202498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Spirochaete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65129" y="982132"/>
            <a:ext cx="9631469" cy="157317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Spirochaete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group of spiral and motile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genera:</a:t>
            </a:r>
          </a:p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Treponema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Pathogens causing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syphilis.</a:t>
            </a:r>
          </a:p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Borrelia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Pathogens causing Lyme disease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genera include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Leptospira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Characteristics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Spirochetes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Helically coiled, spiral-shaped organisms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Long and slender compared to other bacteria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Example: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Treponema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pallidum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Structure of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Treponema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Pallidum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2290" y="2455101"/>
            <a:ext cx="9794307" cy="3420767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Outer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Envelope/Sheath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Glycosaminoglycan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coating.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Outer Membrane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Contains peptidoglycan layer.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Maintains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integrity.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Axial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Filaments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Located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periplasmic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space.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Endoflagella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wind around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organism.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Contribute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motility of the bacteria.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Membrane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Reproduction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Inner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membrane plays a role in various cellular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processes.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reproduce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Transverse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fission.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1365</TotalTime>
  <Words>132</Words>
  <Application>Microsoft Office PowerPoint</Application>
  <PresentationFormat>Custom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Introduction to Spirochaete</vt:lpstr>
      <vt:lpstr>Introduction to Spirochaete</vt:lpstr>
      <vt:lpstr>Characteristics of Spirochetes</vt:lpstr>
      <vt:lpstr>Structure of Treponema Pallidum</vt:lpstr>
      <vt:lpstr>Axial Filaments</vt:lpstr>
      <vt:lpstr>Cell Membrane and Reproduction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79</cp:revision>
  <dcterms:created xsi:type="dcterms:W3CDTF">2025-09-15T17:01:40Z</dcterms:created>
  <dcterms:modified xsi:type="dcterms:W3CDTF">2025-11-26T03:57:43Z</dcterms:modified>
</cp:coreProperties>
</file>