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86" r:id="rId7"/>
    <p:sldId id="287" r:id="rId8"/>
    <p:sldId id="288" r:id="rId9"/>
    <p:sldId id="28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2" autoAdjust="0"/>
  </p:normalViewPr>
  <p:slideViewPr>
    <p:cSldViewPr snapToGrid="0">
      <p:cViewPr>
        <p:scale>
          <a:sx n="76" d="100"/>
          <a:sy n="76" d="100"/>
        </p:scale>
        <p:origin x="-480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8356" y="1973319"/>
            <a:ext cx="6819136" cy="1083031"/>
          </a:xfrm>
        </p:spPr>
        <p:txBody>
          <a:bodyPr/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aureus</a:t>
            </a:r>
            <a:endParaRPr lang="x-none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726" y="3807911"/>
            <a:ext cx="6752341" cy="1064713"/>
          </a:xfrm>
        </p:spPr>
        <p:txBody>
          <a:bodyPr>
            <a:normAutofit fontScale="25000" lnSpcReduction="20000"/>
          </a:bodyPr>
          <a:lstStyle/>
          <a:p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 MLT</a:t>
            </a:r>
            <a:endParaRPr lang="en-US" sz="10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9800" b="1" dirty="0" err="1">
                <a:latin typeface="Times New Roman" pitchFamily="18" charset="0"/>
                <a:cs typeface="Times New Roman" pitchFamily="18" charset="0"/>
              </a:rPr>
              <a:t>by:USWA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 FAZAL</a:t>
            </a:r>
          </a:p>
          <a:p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758" y="1136542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Introduction to Staphylococcus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aureus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Gram Positive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Cocci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Transmission: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Spread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through direct contact with infected individuals, carriers, or contaminated surfaces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hospitals, causing healthcare-associated infections (HAIs).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238" y="299764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Cultural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Characteristics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233" y="2492679"/>
            <a:ext cx="9993557" cy="3449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Appearance: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smooth, golden-yellow colonies on solid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media.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bacteria are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facultatively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anaerobic and grow well under aerobic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conditions.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3" y="1027135"/>
            <a:ext cx="10242550" cy="1189972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Growth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Characteristics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414" y="2567836"/>
            <a:ext cx="10128336" cy="3281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Growth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in Bacteriological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Media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Thrives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on nutrient agar, blood agar, and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mannitol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salt agar. 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grow in a wide temperature range, optimal at 37°C (body temperature).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895A0D-2DF4-986C-F633-0B8ED88A6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660" y="377487"/>
            <a:ext cx="843922" cy="8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Biochemical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Characteristics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Enzyme Activity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Catalase-positive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Breaks down hydrogen peroxide.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Coagulase-positive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Clots blood plasma.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Oxidase Negative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Fermentation: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Mannitol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fermentation leads to acid production and color change 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mannitol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salt agar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277655"/>
            <a:ext cx="9601196" cy="100834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Virulence Factors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49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Virulence Factors: 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enzymes and toxins, including lipases, proteases,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hemolysins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enterotoxins.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266456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2" y="1315233"/>
            <a:ext cx="9601196" cy="751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Toxins and Enzymes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Toxin Production: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alpha, beta, and gamma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hemolysins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Includes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coagulase and exotoxins, enhancing pathogenicity.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Enterotoxins: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food poisoning when ingested through contaminated food.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339908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4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Pathogenesis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Infections 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various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infections.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soft tissue, abscesses, cellulitis, pneumonia, osteomyelitis, endocarditis, and sepsis.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339908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4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Immune Evasion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Evades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host immune response.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biofilms, complicating treatment and making infections hard to clear.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339908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16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1387</TotalTime>
  <Words>241</Words>
  <Application>Microsoft Office PowerPoint</Application>
  <PresentationFormat>Custom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Staphylococcus aureus</vt:lpstr>
      <vt:lpstr>Introduction to Staphylococcus aureus</vt:lpstr>
      <vt:lpstr> Cultural Characteristics</vt:lpstr>
      <vt:lpstr>Growth Characteristics</vt:lpstr>
      <vt:lpstr> Biochemical Characteristics</vt:lpstr>
      <vt:lpstr>Virulence Factors   </vt:lpstr>
      <vt:lpstr>Toxins and Enzymes </vt:lpstr>
      <vt:lpstr>  Pathogenesis</vt:lpstr>
      <vt:lpstr>Immune Evasion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Windows User</cp:lastModifiedBy>
  <cp:revision>82</cp:revision>
  <dcterms:created xsi:type="dcterms:W3CDTF">2025-09-15T17:01:40Z</dcterms:created>
  <dcterms:modified xsi:type="dcterms:W3CDTF">2025-11-26T04:33:53Z</dcterms:modified>
</cp:coreProperties>
</file>