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71" r:id="rId9"/>
    <p:sldId id="272" r:id="rId10"/>
    <p:sldId id="273" r:id="rId11"/>
    <p:sldId id="275" r:id="rId12"/>
    <p:sldId id="276" r:id="rId13"/>
    <p:sldId id="282" r:id="rId14"/>
    <p:sldId id="277" r:id="rId15"/>
    <p:sldId id="278" r:id="rId16"/>
    <p:sldId id="279" r:id="rId17"/>
    <p:sldId id="280" r:id="rId18"/>
    <p:sldId id="281" r:id="rId19"/>
    <p:sldId id="26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eb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3261F-C00C-63E5-03E1-9680567A8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6685" y="1764599"/>
            <a:ext cx="6815669" cy="1515533"/>
          </a:xfrm>
        </p:spPr>
        <p:txBody>
          <a:bodyPr/>
          <a:lstStyle/>
          <a:p>
            <a:r>
              <a:rPr lang="en-US" sz="2800" dirty="0"/>
              <a:t>Infinitives, Gerunds &amp; Participles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5C0283-C152-1A54-0B9F-48A976AB79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Hafsa Rasheed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377862B-4C6F-1EB4-F06D-4B132350A3C2}"/>
              </a:ext>
            </a:extLst>
          </p:cNvPr>
          <p:cNvSpPr txBox="1">
            <a:spLocks/>
          </p:cNvSpPr>
          <p:nvPr/>
        </p:nvSpPr>
        <p:spPr>
          <a:xfrm>
            <a:off x="2559646" y="3138259"/>
            <a:ext cx="6815669" cy="13208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68027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4AEE5-CA42-817B-D0E6-482F677B9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4D72E-94CB-BBA3-D2D1-DA7F65F8C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Verbs Followed by Gerunds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5D66E5-F93C-9066-6CC2-64E363766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10662138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enjoy • avoid • suggest • finish • keep • consider • deny • imagine</a:t>
            </a:r>
          </a:p>
          <a:p>
            <a:pPr marL="0" indent="0">
              <a:buNone/>
            </a:pPr>
            <a:r>
              <a:rPr lang="en-US" dirty="0"/>
              <a:t>✔ I enjoy singing.</a:t>
            </a:r>
          </a:p>
          <a:p>
            <a:pPr marL="0" indent="0">
              <a:buNone/>
            </a:pPr>
            <a:r>
              <a:rPr lang="en-US" dirty="0"/>
              <a:t>✔ He suggested meeting early.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40130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E5E21-F1FB-514D-6307-D9DBA50D1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A8F41-4615-BC5D-CDAC-41ABBA1F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Participle?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9E0765-70E7-1BA2-8E56-AD9792C99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11506200" cy="3318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Participle = </a:t>
            </a:r>
            <a:r>
              <a:rPr lang="en-US" b="1" dirty="0">
                <a:solidFill>
                  <a:schemeClr val="accent1"/>
                </a:solidFill>
              </a:rPr>
              <a:t>verb form used as an adjective</a:t>
            </a:r>
          </a:p>
          <a:p>
            <a:pPr marL="0" indent="0">
              <a:buNone/>
            </a:pPr>
            <a:r>
              <a:rPr lang="en-US" b="1" dirty="0"/>
              <a:t>Two types</a:t>
            </a:r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b="1" dirty="0"/>
              <a:t>Present participle (-</a:t>
            </a:r>
            <a:r>
              <a:rPr lang="en-US" b="1" dirty="0" err="1"/>
              <a:t>ing</a:t>
            </a:r>
            <a:r>
              <a:rPr lang="en-US" b="1" dirty="0"/>
              <a:t>):</a:t>
            </a:r>
          </a:p>
          <a:p>
            <a:pPr marL="0" indent="0">
              <a:buNone/>
            </a:pPr>
            <a:r>
              <a:rPr lang="en-US" dirty="0"/>
              <a:t>✔ The crying baby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b="1" dirty="0"/>
              <a:t>Past participle (-ed / irregular)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✔ A broken toy</a:t>
            </a:r>
          </a:p>
          <a:p>
            <a:pPr marL="0" indent="0">
              <a:buNone/>
            </a:pPr>
            <a:r>
              <a:rPr lang="en-US" dirty="0"/>
              <a:t>✔ A written note</a:t>
            </a:r>
          </a:p>
        </p:txBody>
      </p:sp>
    </p:spTree>
    <p:extLst>
      <p:ext uri="{BB962C8B-B14F-4D97-AF65-F5344CB8AC3E}">
        <p14:creationId xmlns:p14="http://schemas.microsoft.com/office/powerpoint/2010/main" val="1612494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06C10-17A5-1E9A-765B-15E56A197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16D96-BEFF-8FF1-24C9-12B5D5EEA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AF2D88-7F32-1C9F-2471-8F7F8D83A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11506200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✔ The barking dog is loud.</a:t>
            </a:r>
          </a:p>
          <a:p>
            <a:pPr marL="0" indent="0">
              <a:buNone/>
            </a:pPr>
            <a:r>
              <a:rPr lang="en-US" dirty="0"/>
              <a:t>✔ The fallen leaves look pretty.</a:t>
            </a:r>
          </a:p>
          <a:p>
            <a:pPr marL="0" indent="0">
              <a:buNone/>
            </a:pPr>
            <a:r>
              <a:rPr lang="en-US" dirty="0"/>
              <a:t>✔ Tired, he sat down.</a:t>
            </a:r>
          </a:p>
          <a:p>
            <a:pPr marL="0" indent="0">
              <a:buNone/>
            </a:pPr>
            <a:r>
              <a:rPr lang="en-US" dirty="0"/>
              <a:t>✔ Confused, the student asked again.</a:t>
            </a:r>
          </a:p>
        </p:txBody>
      </p:sp>
    </p:spTree>
    <p:extLst>
      <p:ext uri="{BB962C8B-B14F-4D97-AF65-F5344CB8AC3E}">
        <p14:creationId xmlns:p14="http://schemas.microsoft.com/office/powerpoint/2010/main" val="1871664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DC198-5FCA-5A57-C30C-BB76B5D9B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7592FE-6915-DF1A-6C70-F54180D8D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1" y="583474"/>
            <a:ext cx="9797142" cy="569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75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2D714-8CCF-A52A-1078-CF1CB59A4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CAA1B-F7C2-CBA9-895B-4491EC5F5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Participle Examples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5084E4-A295-C32B-BB02-6C0D41F70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11506200" cy="3318936"/>
          </a:xfrm>
        </p:spPr>
        <p:txBody>
          <a:bodyPr>
            <a:normAutofit/>
          </a:bodyPr>
          <a:lstStyle/>
          <a:p>
            <a:r>
              <a:rPr lang="en-US" dirty="0"/>
              <a:t>Present participles: doing, going, eating, talking</a:t>
            </a:r>
          </a:p>
          <a:p>
            <a:r>
              <a:rPr lang="en-US" dirty="0"/>
              <a:t>Past participles: done, gone, eaten, written, broken, bought</a:t>
            </a:r>
          </a:p>
        </p:txBody>
      </p:sp>
    </p:spTree>
    <p:extLst>
      <p:ext uri="{BB962C8B-B14F-4D97-AF65-F5344CB8AC3E}">
        <p14:creationId xmlns:p14="http://schemas.microsoft.com/office/powerpoint/2010/main" val="3810782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1E6F4-8506-5029-33A7-CC519BECE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593D0-F90C-E598-07B3-E2D7AE322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Infinitive vs Gerund – Super Simple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A6FCC9-D42C-9E2B-AE1D-425F9E4B7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11506200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Infinitive = usually future purpose</a:t>
            </a:r>
          </a:p>
          <a:p>
            <a:pPr marL="0" indent="0">
              <a:buNone/>
            </a:pPr>
            <a:r>
              <a:rPr lang="en-US" dirty="0"/>
              <a:t>✔ I want to eat.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Gerund = already happening / general activity</a:t>
            </a:r>
          </a:p>
          <a:p>
            <a:pPr marL="0" indent="0">
              <a:buNone/>
            </a:pPr>
            <a:r>
              <a:rPr lang="en-US" dirty="0"/>
              <a:t>✔ I enjoy eating.</a:t>
            </a:r>
          </a:p>
        </p:txBody>
      </p:sp>
    </p:spTree>
    <p:extLst>
      <p:ext uri="{BB962C8B-B14F-4D97-AF65-F5344CB8AC3E}">
        <p14:creationId xmlns:p14="http://schemas.microsoft.com/office/powerpoint/2010/main" val="2983018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A22CC-6A7F-78C8-B4E3-5901C42C2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8AA9B-2730-809C-BC31-A300614C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1 – Identify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818C18-EC09-DB67-2E76-B7F9C0BA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11506200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Tell whether it’s an infinitive, gerund, or participle:</a:t>
            </a:r>
          </a:p>
          <a:p>
            <a:pPr marL="0" indent="0">
              <a:buNone/>
            </a:pPr>
            <a:r>
              <a:rPr lang="en-US" dirty="0"/>
              <a:t>1. I love to dance.</a:t>
            </a:r>
          </a:p>
          <a:p>
            <a:pPr marL="0" indent="0">
              <a:buNone/>
            </a:pPr>
            <a:r>
              <a:rPr lang="en-US" dirty="0"/>
              <a:t>2. The broken chair was repaired.</a:t>
            </a:r>
          </a:p>
          <a:p>
            <a:pPr marL="0" indent="0">
              <a:buNone/>
            </a:pPr>
            <a:r>
              <a:rPr lang="en-US" dirty="0"/>
              <a:t>3. Swimming is my hobby.</a:t>
            </a:r>
          </a:p>
          <a:p>
            <a:pPr marL="0" indent="0">
              <a:buNone/>
            </a:pPr>
            <a:r>
              <a:rPr lang="en-US" dirty="0"/>
              <a:t>4. The crying child needs help.</a:t>
            </a:r>
          </a:p>
          <a:p>
            <a:pPr marL="0" indent="0">
              <a:buNone/>
            </a:pPr>
            <a:r>
              <a:rPr lang="en-US" dirty="0"/>
              <a:t>5. She wants to travel.</a:t>
            </a:r>
          </a:p>
        </p:txBody>
      </p:sp>
    </p:spTree>
    <p:extLst>
      <p:ext uri="{BB962C8B-B14F-4D97-AF65-F5344CB8AC3E}">
        <p14:creationId xmlns:p14="http://schemas.microsoft.com/office/powerpoint/2010/main" val="3744847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19EA7-7BC3-B40B-8597-458618DEF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1CFEA-97C2-AF85-CF5C-FFC9A09DB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2 – Fill in the Blanks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0FF821-0E46-B37E-B3C2-EA29051A2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11506200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She decided ______ (go).</a:t>
            </a:r>
          </a:p>
          <a:p>
            <a:pPr marL="0" indent="0">
              <a:buNone/>
            </a:pPr>
            <a:r>
              <a:rPr lang="en-US" dirty="0"/>
              <a:t>2. ______ (read) is good for the mind.</a:t>
            </a:r>
          </a:p>
          <a:p>
            <a:pPr marL="0" indent="0">
              <a:buNone/>
            </a:pPr>
            <a:r>
              <a:rPr lang="en-US" dirty="0"/>
              <a:t>3. The ______ (fall) leaves covered the ground.</a:t>
            </a:r>
          </a:p>
          <a:p>
            <a:pPr marL="0" indent="0">
              <a:buNone/>
            </a:pPr>
            <a:r>
              <a:rPr lang="en-US" dirty="0"/>
              <a:t>4. I enjoy ______ (cook).</a:t>
            </a:r>
          </a:p>
          <a:p>
            <a:pPr marL="0" indent="0">
              <a:buNone/>
            </a:pPr>
            <a:r>
              <a:rPr lang="en-US" dirty="0"/>
              <a:t>5. They came ______ (help).</a:t>
            </a:r>
          </a:p>
        </p:txBody>
      </p:sp>
    </p:spTree>
    <p:extLst>
      <p:ext uri="{BB962C8B-B14F-4D97-AF65-F5344CB8AC3E}">
        <p14:creationId xmlns:p14="http://schemas.microsoft.com/office/powerpoint/2010/main" val="232626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DA677-A7C2-6BC7-3466-14D1EB9E2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94A85-1F65-96F3-950A-9EBDBCD23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3 – Make Your Own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92CEAE-4838-95FE-3635-BD5C29343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11506200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Write:</a:t>
            </a:r>
          </a:p>
          <a:p>
            <a:pPr marL="0" indent="0">
              <a:buNone/>
            </a:pPr>
            <a:r>
              <a:rPr lang="en-US" dirty="0"/>
              <a:t>1 sentence with an infinitive</a:t>
            </a:r>
          </a:p>
          <a:p>
            <a:pPr marL="0" indent="0">
              <a:buNone/>
            </a:pPr>
            <a:r>
              <a:rPr lang="en-US" dirty="0"/>
              <a:t>1 sentence with a gerund</a:t>
            </a:r>
          </a:p>
          <a:p>
            <a:pPr marL="0" indent="0">
              <a:buNone/>
            </a:pPr>
            <a:r>
              <a:rPr lang="en-US" dirty="0"/>
              <a:t>1 sentence with a participle</a:t>
            </a:r>
          </a:p>
        </p:txBody>
      </p:sp>
    </p:spTree>
    <p:extLst>
      <p:ext uri="{BB962C8B-B14F-4D97-AF65-F5344CB8AC3E}">
        <p14:creationId xmlns:p14="http://schemas.microsoft.com/office/powerpoint/2010/main" val="2486123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36994-0064-E93D-9731-11E2E1215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77E1BF-3D92-B713-87A1-E40B81A98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519" y="799538"/>
            <a:ext cx="10833066" cy="507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65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B5F36-5F12-BA7C-6022-45401BC4C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an Infinitive?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3A8E5B-E288-127A-204A-EC2635194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7520353" cy="33189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Infinitive = </a:t>
            </a:r>
            <a:r>
              <a:rPr lang="en-US" b="1" dirty="0">
                <a:solidFill>
                  <a:schemeClr val="accent1"/>
                </a:solidFill>
              </a:rPr>
              <a:t>to + base verb</a:t>
            </a:r>
            <a:br>
              <a:rPr lang="en-US" dirty="0"/>
            </a:br>
            <a:r>
              <a:rPr lang="en-US" dirty="0"/>
              <a:t>Meaning: shows purpose or intention.</a:t>
            </a:r>
          </a:p>
          <a:p>
            <a:endParaRPr lang="en-US" dirty="0"/>
          </a:p>
          <a:p>
            <a:r>
              <a:rPr lang="en-US" dirty="0"/>
              <a:t>✔ to eat</a:t>
            </a:r>
          </a:p>
          <a:p>
            <a:r>
              <a:rPr lang="en-US" dirty="0"/>
              <a:t>✔ to read</a:t>
            </a:r>
          </a:p>
          <a:p>
            <a:r>
              <a:rPr lang="en-US" dirty="0"/>
              <a:t>✔ to sleep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5DC1B2-A88C-B6F9-15ED-48B133B9C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968" y="2671556"/>
            <a:ext cx="5567648" cy="301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6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819C4-357F-AE69-142D-3117A6EFC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Infinitives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FE7FF2-3BA9-0435-7869-57CDA5BEC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863045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To-infinitive: to go, to write, to help</a:t>
            </a:r>
          </a:p>
          <a:p>
            <a:pPr marL="0" indent="0">
              <a:buNone/>
            </a:pPr>
            <a:r>
              <a:rPr lang="en-US" dirty="0"/>
              <a:t>2. Bare infinitive (no “to”): go, write (after can, will, must, let, make)</a:t>
            </a:r>
          </a:p>
          <a:p>
            <a:pPr marL="0" indent="0">
              <a:buNone/>
            </a:pPr>
            <a:r>
              <a:rPr lang="en-US" dirty="0"/>
              <a:t>3. Perfect infinitive: to have gone, to have seen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2239F7-5A21-A167-B1E1-0F7247146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703" y="2490652"/>
            <a:ext cx="4137388" cy="33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51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DFF74-CE76-86C0-26C7-2E7F6F70C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Infinitives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A02F97-604D-62DD-D3A9-3662C4408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8856785" cy="3318936"/>
          </a:xfrm>
        </p:spPr>
        <p:txBody>
          <a:bodyPr>
            <a:normAutofit/>
          </a:bodyPr>
          <a:lstStyle/>
          <a:p>
            <a:r>
              <a:rPr lang="en-US" dirty="0"/>
              <a:t>After certain verbs: I want to eat.</a:t>
            </a:r>
          </a:p>
          <a:p>
            <a:r>
              <a:rPr lang="en-US" dirty="0"/>
              <a:t>To show purpose: She came to study.</a:t>
            </a:r>
          </a:p>
          <a:p>
            <a:r>
              <a:rPr lang="en-US" dirty="0"/>
              <a:t>After adjectives: He is easy to talk to.</a:t>
            </a:r>
          </a:p>
          <a:p>
            <a:r>
              <a:rPr lang="en-US" dirty="0"/>
              <a:t>After question words: I don’t know what to do.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43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4AC94-D087-86A6-4032-CF40B51AD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BDEF9-1525-19A2-3244-C5A892FDA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“In My Opinion…” — Expressing Views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B372D1-7E9E-3F26-7971-6E3D7EFFA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6286129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✔ I need to sleep.</a:t>
            </a:r>
          </a:p>
          <a:p>
            <a:pPr marL="0" indent="0">
              <a:buNone/>
            </a:pPr>
            <a:r>
              <a:rPr lang="en-US" dirty="0"/>
              <a:t>✔ They plan to travel.</a:t>
            </a:r>
          </a:p>
          <a:p>
            <a:pPr marL="0" indent="0">
              <a:buNone/>
            </a:pPr>
            <a:r>
              <a:rPr lang="en-US" dirty="0"/>
              <a:t>✔ She refused to help.</a:t>
            </a:r>
          </a:p>
          <a:p>
            <a:pPr marL="0" indent="0">
              <a:buNone/>
            </a:pPr>
            <a:r>
              <a:rPr lang="en-US" dirty="0"/>
              <a:t>✔ His dream is to become a doctor.</a:t>
            </a:r>
          </a:p>
        </p:txBody>
      </p:sp>
    </p:spTree>
    <p:extLst>
      <p:ext uri="{BB962C8B-B14F-4D97-AF65-F5344CB8AC3E}">
        <p14:creationId xmlns:p14="http://schemas.microsoft.com/office/powerpoint/2010/main" val="3297384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9668E-978D-A2A2-7D25-898D3148A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68F4-4AFE-5FDC-9E15-6FD3AFE04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Verbs That Take Infinitives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CDF4EE-2D6D-12D1-DCFD-5EBC823E0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want to • need to • hope to • decide to • plan to • learn to • promise to</a:t>
            </a:r>
          </a:p>
          <a:p>
            <a:pPr marL="0" indent="0">
              <a:buNone/>
            </a:pPr>
            <a:r>
              <a:rPr lang="en-US" dirty="0"/>
              <a:t>✔ Example: I hope to win.</a:t>
            </a:r>
          </a:p>
          <a:p>
            <a:pPr marL="0" indent="0">
              <a:buNone/>
            </a:pPr>
            <a:r>
              <a:rPr lang="en-US" dirty="0"/>
              <a:t>✔ Example: She promised to call.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29180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A5465-B6C1-FF0D-6ACF-11B206DA0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1DF0E-2045-03A9-2572-97120CFFD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Gerund?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F9A03B-97FE-2BE9-9715-D147E7219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6286129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Gerund = </a:t>
            </a:r>
            <a:r>
              <a:rPr lang="en-US" b="1" dirty="0">
                <a:solidFill>
                  <a:schemeClr val="accent1"/>
                </a:solidFill>
              </a:rPr>
              <a:t>verb + </a:t>
            </a:r>
            <a:r>
              <a:rPr lang="en-US" b="1" dirty="0" err="1">
                <a:solidFill>
                  <a:schemeClr val="accent1"/>
                </a:solidFill>
              </a:rPr>
              <a:t>ing</a:t>
            </a:r>
            <a:r>
              <a:rPr lang="en-US" b="1" dirty="0">
                <a:solidFill>
                  <a:schemeClr val="accent1"/>
                </a:solidFill>
              </a:rPr>
              <a:t> used as a noun</a:t>
            </a:r>
          </a:p>
          <a:p>
            <a:pPr marL="0" indent="0">
              <a:buNone/>
            </a:pPr>
            <a:r>
              <a:rPr lang="en-US" dirty="0"/>
              <a:t>✔ Swimming is fun.</a:t>
            </a:r>
          </a:p>
          <a:p>
            <a:pPr marL="0" indent="0">
              <a:buNone/>
            </a:pPr>
            <a:r>
              <a:rPr lang="en-US" dirty="0"/>
              <a:t>✔ Reading calms me.</a:t>
            </a:r>
          </a:p>
          <a:p>
            <a:pPr marL="0" indent="0">
              <a:buNone/>
            </a:pPr>
            <a:r>
              <a:rPr lang="en-US" dirty="0"/>
              <a:t>✔ I enjoy dancing.</a:t>
            </a:r>
          </a:p>
        </p:txBody>
      </p:sp>
    </p:spTree>
    <p:extLst>
      <p:ext uri="{BB962C8B-B14F-4D97-AF65-F5344CB8AC3E}">
        <p14:creationId xmlns:p14="http://schemas.microsoft.com/office/powerpoint/2010/main" val="1645969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84703-ADF2-6917-ED20-28D942144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47E0D-4995-5327-149E-3B2AC9873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86338"/>
            <a:ext cx="9601196" cy="1303867"/>
          </a:xfrm>
        </p:spPr>
        <p:txBody>
          <a:bodyPr/>
          <a:lstStyle/>
          <a:p>
            <a:r>
              <a:rPr lang="en-US" dirty="0"/>
              <a:t>When Do We Use Gerunds?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9FA8E5-4ACD-A765-9512-029192853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4" y="1846217"/>
            <a:ext cx="8534399" cy="38515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80989D-197A-C052-0078-8D90F6F77C11}"/>
              </a:ext>
            </a:extLst>
          </p:cNvPr>
          <p:cNvSpPr txBox="1"/>
          <p:nvPr/>
        </p:nvSpPr>
        <p:spPr>
          <a:xfrm>
            <a:off x="3172098" y="5697746"/>
            <a:ext cx="6117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After certain verbs: </a:t>
            </a:r>
            <a:r>
              <a:rPr lang="en-US" dirty="0"/>
              <a:t>enjoy, avoid, finish, suggest, keep</a:t>
            </a:r>
          </a:p>
        </p:txBody>
      </p:sp>
    </p:spTree>
    <p:extLst>
      <p:ext uri="{BB962C8B-B14F-4D97-AF65-F5344CB8AC3E}">
        <p14:creationId xmlns:p14="http://schemas.microsoft.com/office/powerpoint/2010/main" val="2822773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E7410-9A11-BE7F-9E30-B49EA08A3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94D08-4E95-7D5A-7552-C140A60FE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simple examples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36AC34-44ED-FF39-E5EC-A15F42F19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6286129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✔ Writing improves vocabulary.</a:t>
            </a:r>
          </a:p>
          <a:p>
            <a:pPr marL="0" indent="0">
              <a:buNone/>
            </a:pPr>
            <a:r>
              <a:rPr lang="en-US" dirty="0"/>
              <a:t>✔ He finished eating.</a:t>
            </a:r>
          </a:p>
          <a:p>
            <a:pPr marL="0" indent="0">
              <a:buNone/>
            </a:pPr>
            <a:r>
              <a:rPr lang="en-US" dirty="0"/>
              <a:t>✔ She avoided going out.</a:t>
            </a:r>
          </a:p>
        </p:txBody>
      </p:sp>
    </p:spTree>
    <p:extLst>
      <p:ext uri="{BB962C8B-B14F-4D97-AF65-F5344CB8AC3E}">
        <p14:creationId xmlns:p14="http://schemas.microsoft.com/office/powerpoint/2010/main" val="8709622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564</Words>
  <Application>Microsoft Office PowerPoint</Application>
  <PresentationFormat>Widescreen</PresentationFormat>
  <Paragraphs>83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</vt:lpstr>
      <vt:lpstr>Infinitives, Gerunds &amp; Participles </vt:lpstr>
      <vt:lpstr>What is an Infinitive?</vt:lpstr>
      <vt:lpstr>Types of Infinitives</vt:lpstr>
      <vt:lpstr>Using Infinitives </vt:lpstr>
      <vt:lpstr>“In My Opinion…” — Expressing Views</vt:lpstr>
      <vt:lpstr>Common Verbs That Take Infinitives</vt:lpstr>
      <vt:lpstr>What is a Gerund?</vt:lpstr>
      <vt:lpstr>When Do We Use Gerunds?</vt:lpstr>
      <vt:lpstr>More simple examples</vt:lpstr>
      <vt:lpstr>Common Verbs Followed by Gerunds</vt:lpstr>
      <vt:lpstr>What is a Participle?</vt:lpstr>
      <vt:lpstr>More examples</vt:lpstr>
      <vt:lpstr>PowerPoint Presentation</vt:lpstr>
      <vt:lpstr>Common Participle Examples</vt:lpstr>
      <vt:lpstr>Infinitive vs Gerund – Super Simple</vt:lpstr>
      <vt:lpstr>Activity 1 – Identify</vt:lpstr>
      <vt:lpstr>Activity 2 – Fill in the Blanks</vt:lpstr>
      <vt:lpstr>Activity 3 – Make Your Own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SCIENCE </dc:title>
  <dc:creator>Danish Nadeem</dc:creator>
  <cp:lastModifiedBy>Administrator</cp:lastModifiedBy>
  <cp:revision>18</cp:revision>
  <dcterms:created xsi:type="dcterms:W3CDTF">2025-10-16T09:52:35Z</dcterms:created>
  <dcterms:modified xsi:type="dcterms:W3CDTF">2025-11-26T06:32:52Z</dcterms:modified>
</cp:coreProperties>
</file>