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AE9B-8AA9-43A7-B707-3E29DAB56D6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1C8E-A279-4744-BF18-B44312E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 frozen plasma (FFP) is the liquid portion of whole blood, containing a broad range of clotting factors, while cryoprecipitate is a concentrated product derived from FFP that is rich in specific factors like fibrinogen, factor VIII, and von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Willebrand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level of platelets (thrombocytopenia)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>
                <a:effectLst/>
              </a:rPr>
              <a:t>120 mL/hour for the initial 15 minutes, increasing to 150-250 mL/hour</a:t>
            </a:r>
            <a:r>
              <a:rPr lang="en-US" dirty="0" smtClean="0"/>
              <a:t> if no reaction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normal resting respiratory rate for an adult is </a:t>
            </a:r>
            <a:r>
              <a:rPr lang="en-US" dirty="0" smtClean="0"/>
              <a:t>12 to 20 breaths per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Shortness of breath </a:t>
            </a:r>
            <a:r>
              <a:rPr lang="en-US" smtClean="0"/>
              <a:t>(Dyspnea)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0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8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0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3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4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B3009E-37C4-4636-A655-2AAEBBFE42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Blood Transfusion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FSC(OTT)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Doctors Institute of Medical &amp; Emerging Science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Transfusion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aseptic technique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transfusion slowly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 every 15 minutes initially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flow rate as needed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transfusion within 4 hours</a:t>
            </a:r>
          </a:p>
        </p:txBody>
      </p:sp>
    </p:spTree>
    <p:extLst>
      <p:ext uri="{BB962C8B-B14F-4D97-AF65-F5344CB8AC3E}">
        <p14:creationId xmlns:p14="http://schemas.microsoft.com/office/powerpoint/2010/main" val="15685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Monitoring During Transfusion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0" y="2323575"/>
            <a:ext cx="90228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Pulse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Blood pressure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Temperature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Respiratory rate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Watch for any signs of reaction</a:t>
            </a:r>
          </a:p>
        </p:txBody>
      </p:sp>
    </p:spTree>
    <p:extLst>
      <p:ext uri="{BB962C8B-B14F-4D97-AF65-F5344CB8AC3E}">
        <p14:creationId xmlns:p14="http://schemas.microsoft.com/office/powerpoint/2010/main" val="41248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&amp; Symptoms of Reaction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0" y="2508240"/>
            <a:ext cx="832023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Fever and chills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Rash, itching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Back or chest pain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Dyspnea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Hypotension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Dark urine</a:t>
            </a:r>
          </a:p>
        </p:txBody>
      </p:sp>
    </p:spTree>
    <p:extLst>
      <p:ext uri="{BB962C8B-B14F-4D97-AF65-F5344CB8AC3E}">
        <p14:creationId xmlns:p14="http://schemas.microsoft.com/office/powerpoint/2010/main" val="42347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Transfusion Reaction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94078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 transfusion immediately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IV line open with normal saline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vitals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 doctor and blood bank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 blood bag and tubing for investigation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supportive treatment</a:t>
            </a:r>
          </a:p>
        </p:txBody>
      </p:sp>
    </p:spTree>
    <p:extLst>
      <p:ext uri="{BB962C8B-B14F-4D97-AF65-F5344CB8AC3E}">
        <p14:creationId xmlns:p14="http://schemas.microsoft.com/office/powerpoint/2010/main" val="3922335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Storage of Blood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4019" y="3176255"/>
            <a:ext cx="9003631" cy="21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Whole Blood &amp; PRBCs: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2–6°C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Platelets: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20–24°C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continuous agitation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FFP &amp; cryoprecipitate: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–30°C or below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1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23575"/>
            <a:ext cx="89651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Donor screening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Proper labeling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Sterile equipment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Correct storage &amp; handling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Documentation and record-keeping</a:t>
            </a:r>
          </a:p>
        </p:txBody>
      </p:sp>
    </p:spTree>
    <p:extLst>
      <p:ext uri="{BB962C8B-B14F-4D97-AF65-F5344CB8AC3E}">
        <p14:creationId xmlns:p14="http://schemas.microsoft.com/office/powerpoint/2010/main" val="424811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OT Technician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23575"/>
            <a:ext cx="87822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Assist in preparation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Perform cross-check of blood pack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Monitor patient during surgery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Report any reaction immediately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Maintain sterility &amp; safety standards</a:t>
            </a:r>
          </a:p>
        </p:txBody>
      </p:sp>
    </p:spTree>
    <p:extLst>
      <p:ext uri="{BB962C8B-B14F-4D97-AF65-F5344CB8AC3E}">
        <p14:creationId xmlns:p14="http://schemas.microsoft.com/office/powerpoint/2010/main" val="2257078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4" y="2428277"/>
            <a:ext cx="6280727" cy="3549548"/>
          </a:xfrm>
        </p:spPr>
      </p:pic>
    </p:spTree>
    <p:extLst>
      <p:ext uri="{BB962C8B-B14F-4D97-AF65-F5344CB8AC3E}">
        <p14:creationId xmlns:p14="http://schemas.microsoft.com/office/powerpoint/2010/main" val="353434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43" y="2406316"/>
            <a:ext cx="7950468" cy="3792353"/>
          </a:xfrm>
        </p:spPr>
      </p:pic>
    </p:spTree>
    <p:extLst>
      <p:ext uri="{BB962C8B-B14F-4D97-AF65-F5344CB8AC3E}">
        <p14:creationId xmlns:p14="http://schemas.microsoft.com/office/powerpoint/2010/main" val="278755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is the process of transferring blood or blood components into a patient's bloodstream.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life-saving procedure used in surgery, trauma, and various medical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390974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types of blood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indications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transfusion reactions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07418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Packed Red Blood Cells (PRBCs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Frozen Plasma (FFP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Cryoprecipitate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/ Plasma</a:t>
            </a:r>
          </a:p>
        </p:txBody>
      </p:sp>
    </p:spTree>
    <p:extLst>
      <p:ext uri="{BB962C8B-B14F-4D97-AF65-F5344CB8AC3E}">
        <p14:creationId xmlns:p14="http://schemas.microsoft.com/office/powerpoint/2010/main" val="216211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 matching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Doner and recipient blood comparison</a:t>
            </a:r>
          </a:p>
          <a:p>
            <a:r>
              <a:rPr lang="en-US" dirty="0" smtClean="0"/>
              <a:t>Ensure compatibility</a:t>
            </a:r>
          </a:p>
          <a:p>
            <a:r>
              <a:rPr lang="en-US" dirty="0" smtClean="0"/>
              <a:t>Reduce risk of transfusion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Indications for Blood Transfusion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877572"/>
            <a:ext cx="87052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anemia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 blood loss (trauma, surgery)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Coagulation disorders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Burns &amp; severe infections</a:t>
            </a:r>
          </a:p>
        </p:txBody>
      </p:sp>
    </p:spTree>
    <p:extLst>
      <p:ext uri="{BB962C8B-B14F-4D97-AF65-F5344CB8AC3E}">
        <p14:creationId xmlns:p14="http://schemas.microsoft.com/office/powerpoint/2010/main" val="2197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 Required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93134"/>
            <a:ext cx="9302014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cannula (18–20G)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set with filter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Tourniquet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Sterile gloves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Vital signs monitoring equipment</a:t>
            </a:r>
          </a:p>
        </p:txBody>
      </p:sp>
    </p:spTree>
    <p:extLst>
      <p:ext uri="{BB962C8B-B14F-4D97-AF65-F5344CB8AC3E}">
        <p14:creationId xmlns:p14="http://schemas.microsoft.com/office/powerpoint/2010/main" val="215937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Pre-Transfusion Checks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23575"/>
            <a:ext cx="90228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identification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Check blood bag label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Inspect blood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expiry, clots)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Record baseline vitals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Obtain informed consent</a:t>
            </a:r>
          </a:p>
        </p:txBody>
      </p:sp>
    </p:spTree>
    <p:extLst>
      <p:ext uri="{BB962C8B-B14F-4D97-AF65-F5344CB8AC3E}">
        <p14:creationId xmlns:p14="http://schemas.microsoft.com/office/powerpoint/2010/main" val="481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418</Words>
  <Application>Microsoft Office PowerPoint</Application>
  <PresentationFormat>Widescreen</PresentationFormat>
  <Paragraphs>94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Organic</vt:lpstr>
      <vt:lpstr>Blood Transfusion</vt:lpstr>
      <vt:lpstr>PowerPoint Presentation</vt:lpstr>
      <vt:lpstr>Introduction</vt:lpstr>
      <vt:lpstr>Objectives</vt:lpstr>
      <vt:lpstr>Components of Blood</vt:lpstr>
      <vt:lpstr>Cross matching</vt:lpstr>
      <vt:lpstr>Indications for Blood Transfusion</vt:lpstr>
      <vt:lpstr>Equipment Required</vt:lpstr>
      <vt:lpstr>Pre-Transfusion Checks</vt:lpstr>
      <vt:lpstr>Transfusion Procedure</vt:lpstr>
      <vt:lpstr>Monitoring During Transfusion</vt:lpstr>
      <vt:lpstr>Signs &amp; Symptoms of Reaction</vt:lpstr>
      <vt:lpstr>Management of Transfusion Reaction</vt:lpstr>
      <vt:lpstr>Storage of Blood</vt:lpstr>
      <vt:lpstr>Safety Measures</vt:lpstr>
      <vt:lpstr>Role of OT Technician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Transfusion</dc:title>
  <dc:creator>ADMIN</dc:creator>
  <cp:lastModifiedBy>ADMIN</cp:lastModifiedBy>
  <cp:revision>7</cp:revision>
  <dcterms:created xsi:type="dcterms:W3CDTF">2025-11-23T15:25:48Z</dcterms:created>
  <dcterms:modified xsi:type="dcterms:W3CDTF">2025-11-25T09:26:22Z</dcterms:modified>
</cp:coreProperties>
</file>