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Applied Science- Chemistry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Fsc</a:t>
            </a:r>
            <a:r>
              <a:rPr lang="en-US" dirty="0" smtClean="0"/>
              <a:t> Medical Technology</a:t>
            </a:r>
          </a:p>
          <a:p>
            <a:r>
              <a:rPr lang="en-US" dirty="0" err="1" smtClean="0"/>
              <a:t>Awais</a:t>
            </a:r>
            <a:r>
              <a:rPr lang="en-US" dirty="0" smtClean="0"/>
              <a:t>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20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Water Cycle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Also called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Hydrologic Cycle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Continuous movement of water on, above, and below Earth’s surface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Sun is the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main driving force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Cycle includes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evaporation, condensation, precipitation, and collection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866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Stages of the Water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Evaporation</a:t>
            </a:r>
            <a:endParaRPr lang="en-US" dirty="0"/>
          </a:p>
          <a:p>
            <a:r>
              <a:rPr lang="en-US" b="1" dirty="0"/>
              <a:t>Condensation</a:t>
            </a:r>
            <a:endParaRPr lang="en-US" dirty="0"/>
          </a:p>
          <a:p>
            <a:r>
              <a:rPr lang="en-US" b="1" dirty="0"/>
              <a:t>Precipitation</a:t>
            </a:r>
            <a:endParaRPr lang="en-US" dirty="0"/>
          </a:p>
          <a:p>
            <a:r>
              <a:rPr lang="en-US" b="1" dirty="0"/>
              <a:t>Collection / Runoff</a:t>
            </a:r>
            <a:endParaRPr lang="en-US" dirty="0"/>
          </a:p>
          <a:p>
            <a:r>
              <a:rPr lang="en-US" i="1" dirty="0"/>
              <a:t>Additional processes:</a:t>
            </a:r>
            <a:endParaRPr lang="en-US" dirty="0"/>
          </a:p>
          <a:p>
            <a:r>
              <a:rPr lang="en-US" b="1" dirty="0"/>
              <a:t>Transpiration</a:t>
            </a:r>
            <a:r>
              <a:rPr lang="en-US" dirty="0"/>
              <a:t> (from plants)</a:t>
            </a:r>
          </a:p>
          <a:p>
            <a:r>
              <a:rPr lang="en-US" b="1" dirty="0"/>
              <a:t>Infiltration</a:t>
            </a:r>
            <a:r>
              <a:rPr lang="en-US" dirty="0"/>
              <a:t> (into ground)</a:t>
            </a:r>
          </a:p>
          <a:p>
            <a:r>
              <a:rPr lang="en-US" b="1" dirty="0"/>
              <a:t>Sublimation</a:t>
            </a:r>
            <a:r>
              <a:rPr lang="en-US" dirty="0"/>
              <a:t> (ice → vapor)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41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Evaporation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Process where </a:t>
            </a:r>
            <a:r>
              <a:rPr lang="en-US" b="1" dirty="0"/>
              <a:t>liquid water changes into water vapor</a:t>
            </a:r>
            <a:endParaRPr lang="en-US" dirty="0"/>
          </a:p>
          <a:p>
            <a:r>
              <a:rPr lang="en-US" dirty="0"/>
              <a:t>Caused by </a:t>
            </a:r>
            <a:r>
              <a:rPr lang="en-US" b="1" dirty="0"/>
              <a:t>heat from the sun</a:t>
            </a:r>
            <a:endParaRPr lang="en-US" dirty="0"/>
          </a:p>
          <a:p>
            <a:r>
              <a:rPr lang="en-US" dirty="0"/>
              <a:t>Occurs in:</a:t>
            </a:r>
          </a:p>
          <a:p>
            <a:pPr lvl="1"/>
            <a:r>
              <a:rPr lang="en-US" dirty="0"/>
              <a:t>Oceans</a:t>
            </a:r>
          </a:p>
          <a:p>
            <a:pPr lvl="1"/>
            <a:r>
              <a:rPr lang="en-US" dirty="0"/>
              <a:t>Rivers &amp; lakes</a:t>
            </a:r>
          </a:p>
          <a:p>
            <a:pPr lvl="1"/>
            <a:r>
              <a:rPr lang="en-US" dirty="0"/>
              <a:t>Wet soil</a:t>
            </a:r>
          </a:p>
          <a:p>
            <a:r>
              <a:rPr lang="en-US" b="1" dirty="0"/>
              <a:t>Transpiration</a:t>
            </a:r>
            <a:r>
              <a:rPr lang="en-US" dirty="0"/>
              <a:t>: plants lose water vapor through leaves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56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Condensation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306949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Water vapor rises and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cools down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Converts into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tiny droplets of liquid water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Forms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clouds and fog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Condensation releases heat into the atmosphere</a:t>
            </a:r>
          </a:p>
        </p:txBody>
      </p:sp>
    </p:spTree>
    <p:extLst>
      <p:ext uri="{BB962C8B-B14F-4D97-AF65-F5344CB8AC3E}">
        <p14:creationId xmlns:p14="http://schemas.microsoft.com/office/powerpoint/2010/main" val="1964081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Precipitation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42295" y="1965804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When cloud droplets combine and become heavy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They fall back to Earth as: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Rain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Snow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Hail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Sleet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Depends on temperature and atmospheric conditions</a:t>
            </a:r>
          </a:p>
        </p:txBody>
      </p:sp>
    </p:spTree>
    <p:extLst>
      <p:ext uri="{BB962C8B-B14F-4D97-AF65-F5344CB8AC3E}">
        <p14:creationId xmlns:p14="http://schemas.microsoft.com/office/powerpoint/2010/main" val="3671503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(Runoff + Storage)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precipitation, water collects in:</a:t>
            </a:r>
          </a:p>
          <a:p>
            <a:r>
              <a:rPr lang="en-US" b="1" dirty="0"/>
              <a:t>Rivers &amp; lakes</a:t>
            </a:r>
            <a:endParaRPr lang="en-US" dirty="0"/>
          </a:p>
          <a:p>
            <a:r>
              <a:rPr lang="en-US" b="1" dirty="0"/>
              <a:t>Oceans</a:t>
            </a:r>
            <a:r>
              <a:rPr lang="en-US" dirty="0"/>
              <a:t> (largest collection)</a:t>
            </a:r>
          </a:p>
          <a:p>
            <a:r>
              <a:rPr lang="en-US" b="1" dirty="0"/>
              <a:t>Glaciers &amp; ice caps</a:t>
            </a:r>
            <a:endParaRPr lang="en-US" dirty="0"/>
          </a:p>
          <a:p>
            <a:r>
              <a:rPr lang="en-US" b="1" dirty="0"/>
              <a:t>Underground aquifers</a:t>
            </a:r>
            <a:r>
              <a:rPr lang="en-US" dirty="0"/>
              <a:t> (through infiltration)</a:t>
            </a:r>
          </a:p>
          <a:p>
            <a:r>
              <a:rPr lang="en-US" dirty="0"/>
              <a:t>Water then returns to evaporation → </a:t>
            </a:r>
            <a:r>
              <a:rPr lang="en-US" b="1" dirty="0"/>
              <a:t>cycle continues.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783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&amp; Hard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Soft Water</a:t>
            </a:r>
            <a:endParaRPr lang="en-US" dirty="0"/>
          </a:p>
          <a:p>
            <a:r>
              <a:rPr lang="en-US" dirty="0"/>
              <a:t>Contains very low dissolved salts.</a:t>
            </a:r>
          </a:p>
          <a:p>
            <a:r>
              <a:rPr lang="en-US" dirty="0"/>
              <a:t>Forms lather easily with soap.</a:t>
            </a:r>
          </a:p>
          <a:p>
            <a:r>
              <a:rPr lang="en-US" dirty="0"/>
              <a:t>No scum formation.</a:t>
            </a:r>
          </a:p>
          <a:p>
            <a:r>
              <a:rPr lang="en-US" b="1" dirty="0"/>
              <a:t>Hard Water</a:t>
            </a:r>
            <a:endParaRPr lang="en-US" dirty="0"/>
          </a:p>
          <a:p>
            <a:r>
              <a:rPr lang="en-US" dirty="0"/>
              <a:t>Contains high amounts of </a:t>
            </a:r>
            <a:r>
              <a:rPr lang="en-US" b="1" dirty="0"/>
              <a:t>Ca²⁺</a:t>
            </a:r>
            <a:r>
              <a:rPr lang="en-US" dirty="0"/>
              <a:t> and </a:t>
            </a:r>
            <a:r>
              <a:rPr lang="en-US" b="1" dirty="0"/>
              <a:t>Mg²⁺</a:t>
            </a:r>
            <a:r>
              <a:rPr lang="en-US" dirty="0"/>
              <a:t> ions.</a:t>
            </a:r>
          </a:p>
          <a:p>
            <a:r>
              <a:rPr lang="en-US" dirty="0"/>
              <a:t>Does </a:t>
            </a:r>
            <a:r>
              <a:rPr lang="en-US" b="1" dirty="0"/>
              <a:t>not</a:t>
            </a:r>
            <a:r>
              <a:rPr lang="en-US" dirty="0"/>
              <a:t> lather easily; forms scum with soap.</a:t>
            </a:r>
          </a:p>
          <a:p>
            <a:r>
              <a:rPr lang="en-US" dirty="0"/>
              <a:t>Causes scale in kettles, boilers, and pipes.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8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Hardness in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Hardness is mainly caused by dissolved:</a:t>
            </a:r>
          </a:p>
          <a:p>
            <a:r>
              <a:rPr lang="en-US" b="1" dirty="0"/>
              <a:t>Calcium salts:</a:t>
            </a:r>
            <a:r>
              <a:rPr lang="en-US" dirty="0"/>
              <a:t> Ca(HCO₃)₂, </a:t>
            </a:r>
            <a:r>
              <a:rPr lang="en-US" dirty="0" err="1"/>
              <a:t>CaCl</a:t>
            </a:r>
            <a:r>
              <a:rPr lang="en-US" dirty="0"/>
              <a:t>₂, </a:t>
            </a:r>
            <a:r>
              <a:rPr lang="en-US" dirty="0" err="1"/>
              <a:t>CaSO</a:t>
            </a:r>
            <a:r>
              <a:rPr lang="en-US" dirty="0"/>
              <a:t>₄</a:t>
            </a:r>
          </a:p>
          <a:p>
            <a:r>
              <a:rPr lang="en-US" b="1" dirty="0"/>
              <a:t>Magnesium salts:</a:t>
            </a:r>
            <a:r>
              <a:rPr lang="en-US" dirty="0"/>
              <a:t> Mg(HCO₃)₂, </a:t>
            </a:r>
            <a:r>
              <a:rPr lang="en-US" dirty="0" err="1"/>
              <a:t>MgCl</a:t>
            </a:r>
            <a:r>
              <a:rPr lang="en-US" dirty="0"/>
              <a:t>₂, </a:t>
            </a:r>
            <a:r>
              <a:rPr lang="en-US" dirty="0" err="1"/>
              <a:t>MgSO</a:t>
            </a:r>
            <a:r>
              <a:rPr lang="en-US" dirty="0"/>
              <a:t>₄</a:t>
            </a:r>
          </a:p>
          <a:p>
            <a:r>
              <a:rPr lang="en-US" dirty="0"/>
              <a:t>Main sources:</a:t>
            </a:r>
          </a:p>
          <a:p>
            <a:r>
              <a:rPr lang="en-US" dirty="0"/>
              <a:t>Rocks &amp; soil (limestone, chalk, gypsum)</a:t>
            </a:r>
          </a:p>
          <a:p>
            <a:r>
              <a:rPr lang="en-US" dirty="0"/>
              <a:t>Industrial waste</a:t>
            </a:r>
          </a:p>
          <a:p>
            <a:r>
              <a:rPr lang="en-US" dirty="0"/>
              <a:t>Groundwater passing through mineral-rich areas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022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Reactions of </a:t>
            </a:r>
            <a:r>
              <a:rPr lang="en-US" dirty="0" err="1"/>
              <a:t>CaCO</a:t>
            </a:r>
            <a:r>
              <a:rPr lang="en-US" dirty="0"/>
              <a:t>₃ &amp; </a:t>
            </a:r>
            <a:r>
              <a:rPr lang="en-US" dirty="0" err="1"/>
              <a:t>MgCO</a:t>
            </a:r>
            <a:r>
              <a:rPr lang="en-US" dirty="0"/>
              <a:t>₃ with CO₂ + H₂O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presence of carbon dioxide and water:</a:t>
            </a:r>
          </a:p>
          <a:p>
            <a:r>
              <a:rPr lang="en-US" b="1" dirty="0"/>
              <a:t>Calcium carbonate reaction: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CaCO</a:t>
            </a:r>
            <a:r>
              <a:rPr lang="en-US" dirty="0"/>
              <a:t>₃ (s) + CO₂ (g) + H₂O (l) → Ca(HCO₃)₂ (</a:t>
            </a:r>
            <a:r>
              <a:rPr lang="en-US" dirty="0" err="1"/>
              <a:t>aq</a:t>
            </a:r>
            <a:r>
              <a:rPr lang="en-US" dirty="0"/>
              <a:t>)</a:t>
            </a:r>
            <a:br>
              <a:rPr lang="en-US" dirty="0"/>
            </a:br>
            <a:r>
              <a:rPr lang="en-US" i="1" dirty="0"/>
              <a:t>Soluble – causes temporary hardness</a:t>
            </a:r>
            <a:endParaRPr lang="en-US" dirty="0"/>
          </a:p>
          <a:p>
            <a:r>
              <a:rPr lang="en-US" b="1" dirty="0"/>
              <a:t>Magnesium carbonate reaction: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MgCO</a:t>
            </a:r>
            <a:r>
              <a:rPr lang="en-US" dirty="0"/>
              <a:t>₃ (s) + CO₂ (g) + H₂O (l) → Mg(HCO₃)₂ (</a:t>
            </a:r>
            <a:r>
              <a:rPr lang="en-US" dirty="0" err="1"/>
              <a:t>aq</a:t>
            </a:r>
            <a:r>
              <a:rPr lang="en-US" dirty="0"/>
              <a:t>)</a:t>
            </a:r>
            <a:br>
              <a:rPr lang="en-US" dirty="0"/>
            </a:br>
            <a:r>
              <a:rPr lang="en-US" i="1" dirty="0"/>
              <a:t>Soluble – causes temporary hardness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Hardness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443184" y="2526668"/>
            <a:ext cx="389401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Temporary Hardness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Due to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bicarbonates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Ca and Mg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Ca(HCO₃)₂, Mg(HCO₃)₂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Removed by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boiling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Permanent Hardness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Due to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chlorides and sulfates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CaCl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₂,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MgCl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₂,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CaSO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₄,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MgSO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₄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Cannot be removed by boiling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7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of Temporary Hardness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1. Boiling</a:t>
            </a:r>
          </a:p>
          <a:p>
            <a:r>
              <a:rPr lang="en-US" dirty="0"/>
              <a:t>Ca(HCO₃)₂ → </a:t>
            </a:r>
            <a:r>
              <a:rPr lang="en-US" dirty="0" err="1"/>
              <a:t>CaCO</a:t>
            </a:r>
            <a:r>
              <a:rPr lang="en-US" dirty="0"/>
              <a:t>₃ ↓ + CO₂ ↑ + H₂O</a:t>
            </a:r>
            <a:br>
              <a:rPr lang="en-US" dirty="0"/>
            </a:br>
            <a:r>
              <a:rPr lang="en-US" dirty="0"/>
              <a:t>Mg(HCO₃)₂ → Mg(OH)₂ ↓ + CO₂ ↑</a:t>
            </a:r>
          </a:p>
          <a:p>
            <a:r>
              <a:rPr lang="en-US" dirty="0"/>
              <a:t>Solid </a:t>
            </a:r>
            <a:r>
              <a:rPr lang="en-US" dirty="0" err="1"/>
              <a:t>CaCO</a:t>
            </a:r>
            <a:r>
              <a:rPr lang="en-US" dirty="0"/>
              <a:t>₃ and Mg(OH)₂ precipitate out → hardness removed.</a:t>
            </a:r>
          </a:p>
          <a:p>
            <a:r>
              <a:rPr lang="en-US" b="1" dirty="0"/>
              <a:t>2. Clark’s Method (Lime Treatment)</a:t>
            </a:r>
          </a:p>
          <a:p>
            <a:r>
              <a:rPr lang="en-US" dirty="0"/>
              <a:t>Add </a:t>
            </a:r>
            <a:r>
              <a:rPr lang="en-US" b="1" dirty="0"/>
              <a:t>Ca(OH)₂ (slaked lime)</a:t>
            </a:r>
            <a:endParaRPr lang="en-US" dirty="0"/>
          </a:p>
          <a:p>
            <a:r>
              <a:rPr lang="en-US" dirty="0"/>
              <a:t>Converts bicarbonates into insoluble carbonates</a:t>
            </a:r>
          </a:p>
          <a:p>
            <a:r>
              <a:rPr lang="en-US" dirty="0"/>
              <a:t>Precipitates out </a:t>
            </a:r>
            <a:r>
              <a:rPr lang="en-US" dirty="0" err="1"/>
              <a:t>CaCO</a:t>
            </a:r>
            <a:r>
              <a:rPr lang="en-US" dirty="0"/>
              <a:t>₃ and </a:t>
            </a:r>
            <a:r>
              <a:rPr lang="en-US" dirty="0" err="1"/>
              <a:t>MgCO</a:t>
            </a:r>
            <a:r>
              <a:rPr lang="en-US" dirty="0"/>
              <a:t>₃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7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of Permanent Hardness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Permanent hardness </a:t>
            </a:r>
            <a:r>
              <a:rPr lang="en-US" b="1" dirty="0"/>
              <a:t>cannot</a:t>
            </a:r>
            <a:r>
              <a:rPr lang="en-US" dirty="0"/>
              <a:t> be removed by boiling.</a:t>
            </a:r>
            <a:br>
              <a:rPr lang="en-US" dirty="0"/>
            </a:br>
            <a:r>
              <a:rPr lang="en-US" dirty="0"/>
              <a:t>Main methods:</a:t>
            </a:r>
          </a:p>
          <a:p>
            <a:r>
              <a:rPr lang="en-US" b="1" dirty="0"/>
              <a:t>1. Washing Soda (Sodium Carbonate)</a:t>
            </a:r>
          </a:p>
          <a:p>
            <a:r>
              <a:rPr lang="en-US" dirty="0" err="1"/>
              <a:t>Na₂CO</a:t>
            </a:r>
            <a:r>
              <a:rPr lang="en-US" dirty="0"/>
              <a:t>₃ + Ca²⁺ → </a:t>
            </a:r>
            <a:r>
              <a:rPr lang="en-US" dirty="0" err="1"/>
              <a:t>CaCO</a:t>
            </a:r>
            <a:r>
              <a:rPr lang="en-US" dirty="0"/>
              <a:t>₃ ↓ + 2Na⁺</a:t>
            </a:r>
            <a:br>
              <a:rPr lang="en-US" dirty="0"/>
            </a:br>
            <a:r>
              <a:rPr lang="en-US" dirty="0" err="1"/>
              <a:t>Na₂CO</a:t>
            </a:r>
            <a:r>
              <a:rPr lang="en-US" dirty="0"/>
              <a:t>₃ + Mg²⁺ → </a:t>
            </a:r>
            <a:r>
              <a:rPr lang="en-US" dirty="0" err="1"/>
              <a:t>MgCO</a:t>
            </a:r>
            <a:r>
              <a:rPr lang="en-US" dirty="0"/>
              <a:t>₃ ↓ + 2Na⁺</a:t>
            </a:r>
            <a:br>
              <a:rPr lang="en-US" dirty="0"/>
            </a:br>
            <a:r>
              <a:rPr lang="en-US" dirty="0" err="1"/>
              <a:t>Insouble</a:t>
            </a:r>
            <a:r>
              <a:rPr lang="en-US" dirty="0"/>
              <a:t> carbonates precipitate → hardness removed.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312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Removal of Permanent Hardness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2. Sodium Zeolite / </a:t>
            </a:r>
            <a:r>
              <a:rPr lang="en-US" b="1" dirty="0" err="1"/>
              <a:t>Permutit</a:t>
            </a:r>
            <a:r>
              <a:rPr lang="en-US" b="1" dirty="0"/>
              <a:t> Method</a:t>
            </a:r>
          </a:p>
          <a:p>
            <a:r>
              <a:rPr lang="en-US" dirty="0"/>
              <a:t>Zeolite = sodium </a:t>
            </a:r>
            <a:r>
              <a:rPr lang="en-US" dirty="0" err="1"/>
              <a:t>aluminosilicate</a:t>
            </a:r>
            <a:endParaRPr lang="en-US" dirty="0"/>
          </a:p>
          <a:p>
            <a:r>
              <a:rPr lang="en-US" dirty="0"/>
              <a:t>Exchange process:</a:t>
            </a:r>
            <a:br>
              <a:rPr lang="en-US" dirty="0"/>
            </a:br>
            <a:r>
              <a:rPr lang="en-US" dirty="0"/>
              <a:t>Ca²⁺ + </a:t>
            </a:r>
            <a:r>
              <a:rPr lang="en-US" dirty="0" err="1"/>
              <a:t>Na₂Z</a:t>
            </a:r>
            <a:r>
              <a:rPr lang="en-US" dirty="0"/>
              <a:t> → </a:t>
            </a:r>
            <a:r>
              <a:rPr lang="en-US" dirty="0" err="1"/>
              <a:t>CaZ</a:t>
            </a:r>
            <a:r>
              <a:rPr lang="en-US" dirty="0"/>
              <a:t> + 2Na⁺</a:t>
            </a:r>
            <a:br>
              <a:rPr lang="en-US" dirty="0"/>
            </a:br>
            <a:r>
              <a:rPr lang="en-US" dirty="0"/>
              <a:t>Mg²⁺ + </a:t>
            </a:r>
            <a:r>
              <a:rPr lang="en-US" dirty="0" err="1"/>
              <a:t>Na₂Z</a:t>
            </a:r>
            <a:r>
              <a:rPr lang="en-US" dirty="0"/>
              <a:t> → </a:t>
            </a:r>
            <a:r>
              <a:rPr lang="en-US" dirty="0" err="1"/>
              <a:t>MgZ</a:t>
            </a:r>
            <a:r>
              <a:rPr lang="en-US" dirty="0"/>
              <a:t> + 2Na⁺</a:t>
            </a:r>
          </a:p>
          <a:p>
            <a:r>
              <a:rPr lang="en-US" dirty="0"/>
              <a:t>Removes both Ca²⁺ and Mg²⁺ completely</a:t>
            </a:r>
          </a:p>
          <a:p>
            <a:r>
              <a:rPr lang="en-US" dirty="0"/>
              <a:t>Produces </a:t>
            </a:r>
            <a:r>
              <a:rPr lang="en-US" b="1" dirty="0"/>
              <a:t>soft water continuously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6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Hard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Poor lather formation → more soap required</a:t>
            </a:r>
          </a:p>
          <a:p>
            <a:r>
              <a:rPr lang="en-US" dirty="0"/>
              <a:t>Formation of scum with soap</a:t>
            </a:r>
          </a:p>
          <a:p>
            <a:r>
              <a:rPr lang="en-US" dirty="0"/>
              <a:t>Scale deposits in boilers, heaters, pipes</a:t>
            </a:r>
          </a:p>
          <a:p>
            <a:r>
              <a:rPr lang="en-US" dirty="0"/>
              <a:t>Reduces efficiency of appliances</a:t>
            </a:r>
          </a:p>
          <a:p>
            <a:r>
              <a:rPr lang="en-US" dirty="0"/>
              <a:t>Causes blockage and corrosion in pipes</a:t>
            </a:r>
          </a:p>
          <a:p>
            <a:r>
              <a:rPr lang="en-US" dirty="0"/>
              <a:t>Not suitable for dyeing, laundry, and chemical industries</a:t>
            </a:r>
          </a:p>
          <a:p>
            <a:r>
              <a:rPr lang="en-US" dirty="0"/>
              <a:t>Bad taste in drinking water (sometimes)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471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486</Words>
  <Application>Microsoft Office PowerPoint</Application>
  <PresentationFormat>Widescreen</PresentationFormat>
  <Paragraphs>103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Applied Science- Chemistry</vt:lpstr>
      <vt:lpstr>Soft &amp; Hard Water</vt:lpstr>
      <vt:lpstr>Causes of Hardness in Water</vt:lpstr>
      <vt:lpstr>Reactions of CaCO₃ &amp; MgCO₃ with CO₂ + H₂O</vt:lpstr>
      <vt:lpstr>Types of Hardness</vt:lpstr>
      <vt:lpstr>Removal of Temporary Hardness</vt:lpstr>
      <vt:lpstr>Removal of Permanent Hardness</vt:lpstr>
      <vt:lpstr>Removal of Permanent Hardness</vt:lpstr>
      <vt:lpstr>Disadvantages of Hard Water</vt:lpstr>
      <vt:lpstr>The Water Cycle</vt:lpstr>
      <vt:lpstr>Main Stages of the Water Cycle</vt:lpstr>
      <vt:lpstr>Evaporation</vt:lpstr>
      <vt:lpstr>Condensation</vt:lpstr>
      <vt:lpstr>Precipitation</vt:lpstr>
      <vt:lpstr>Collection (Runoff + Storage)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Science- Chemistry</dc:title>
  <dc:creator>Moorche</dc:creator>
  <cp:lastModifiedBy>Moorche</cp:lastModifiedBy>
  <cp:revision>2</cp:revision>
  <dcterms:created xsi:type="dcterms:W3CDTF">2025-11-25T04:05:47Z</dcterms:created>
  <dcterms:modified xsi:type="dcterms:W3CDTF">2025-11-25T04:15:21Z</dcterms:modified>
</cp:coreProperties>
</file>