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3AE9B-8AA9-43A7-B707-3E29DAB56D6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61C8E-A279-4744-BF18-B44312E84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56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Fresh frozen plasma (FFP) is the liquid portion of whole blood, containing a broad range of clotting factors, while cryoprecipitate is a concentrated product derived from FFP that is rich in specific factors like fibrinogen, factor VIII, and von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Willebrand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61C8E-A279-4744-BF18-B44312E847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05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Low level of platelets (thrombocytopenia)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61C8E-A279-4744-BF18-B44312E847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42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4B3009E-37C4-4636-A655-2AAEBBFE422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84C1D3D-D39D-441B-8715-5CCA4F04111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107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009E-37C4-4636-A655-2AAEBBFE422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1D3D-D39D-441B-8715-5CCA4F041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71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009E-37C4-4636-A655-2AAEBBFE422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1D3D-D39D-441B-8715-5CCA4F04111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400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009E-37C4-4636-A655-2AAEBBFE422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1D3D-D39D-441B-8715-5CCA4F04111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31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009E-37C4-4636-A655-2AAEBBFE422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1D3D-D39D-441B-8715-5CCA4F041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8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009E-37C4-4636-A655-2AAEBBFE422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1D3D-D39D-441B-8715-5CCA4F04111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984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009E-37C4-4636-A655-2AAEBBFE422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1D3D-D39D-441B-8715-5CCA4F04111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08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009E-37C4-4636-A655-2AAEBBFE422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1D3D-D39D-441B-8715-5CCA4F04111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108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009E-37C4-4636-A655-2AAEBBFE422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1D3D-D39D-441B-8715-5CCA4F04111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69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009E-37C4-4636-A655-2AAEBBFE422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1D3D-D39D-441B-8715-5CCA4F041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52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009E-37C4-4636-A655-2AAEBBFE422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1D3D-D39D-441B-8715-5CCA4F04111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45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009E-37C4-4636-A655-2AAEBBFE422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1D3D-D39D-441B-8715-5CCA4F041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6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009E-37C4-4636-A655-2AAEBBFE422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1D3D-D39D-441B-8715-5CCA4F04111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2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009E-37C4-4636-A655-2AAEBBFE422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1D3D-D39D-441B-8715-5CCA4F04111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135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009E-37C4-4636-A655-2AAEBBFE422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1D3D-D39D-441B-8715-5CCA4F041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1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009E-37C4-4636-A655-2AAEBBFE422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1D3D-D39D-441B-8715-5CCA4F04111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04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009E-37C4-4636-A655-2AAEBBFE422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1D3D-D39D-441B-8715-5CCA4F041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4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4B3009E-37C4-4636-A655-2AAEBBFE422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4C1D3D-D39D-441B-8715-5CCA4F041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70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Blood Transfusion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ADNAN RAMZAN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FSC(OTT)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Doctors Institute of Medical &amp; Emerging Science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978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Transfusion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aseptic technique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transfusion slowly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 vitals every 15 minutes initially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Adjust flow rate as needed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transfusion within 4 hours</a:t>
            </a:r>
          </a:p>
        </p:txBody>
      </p:sp>
    </p:spTree>
    <p:extLst>
      <p:ext uri="{BB962C8B-B14F-4D97-AF65-F5344CB8AC3E}">
        <p14:creationId xmlns:p14="http://schemas.microsoft.com/office/powerpoint/2010/main" val="156851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943" y="2406316"/>
            <a:ext cx="7950468" cy="3792353"/>
          </a:xfrm>
        </p:spPr>
      </p:pic>
    </p:spTree>
    <p:extLst>
      <p:ext uri="{BB962C8B-B14F-4D97-AF65-F5344CB8AC3E}">
        <p14:creationId xmlns:p14="http://schemas.microsoft.com/office/powerpoint/2010/main" val="2787555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transfusion is the process of transferring blood or blood components into a patient's bloodstream.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life-saving procedure used in surgery, trauma, and various medical conditions.</a:t>
            </a:r>
          </a:p>
        </p:txBody>
      </p:sp>
    </p:spTree>
    <p:extLst>
      <p:ext uri="{BB962C8B-B14F-4D97-AF65-F5344CB8AC3E}">
        <p14:creationId xmlns:p14="http://schemas.microsoft.com/office/powerpoint/2010/main" val="3909744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the types of blood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 indications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contraindications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transfusion reactions and management</a:t>
            </a:r>
          </a:p>
        </p:txBody>
      </p:sp>
    </p:spTree>
    <p:extLst>
      <p:ext uri="{BB962C8B-B14F-4D97-AF65-F5344CB8AC3E}">
        <p14:creationId xmlns:p14="http://schemas.microsoft.com/office/powerpoint/2010/main" val="2074187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Components of Blood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Packed Red Blood Cells (PRBCs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Platelets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Fresh Frozen Plasma (FFP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Cryoprecipitate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Serum / Plasma</a:t>
            </a:r>
          </a:p>
        </p:txBody>
      </p:sp>
    </p:spTree>
    <p:extLst>
      <p:ext uri="{BB962C8B-B14F-4D97-AF65-F5344CB8AC3E}">
        <p14:creationId xmlns:p14="http://schemas.microsoft.com/office/powerpoint/2010/main" val="2162116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Cross matching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Doner and recipient blood comparison</a:t>
            </a:r>
          </a:p>
          <a:p>
            <a:r>
              <a:rPr lang="en-US" dirty="0" smtClean="0"/>
              <a:t>Ensure compatibility</a:t>
            </a:r>
          </a:p>
          <a:p>
            <a:r>
              <a:rPr lang="en-US" dirty="0" smtClean="0"/>
              <a:t>Reduce risk of transfusion reaction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86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Indications for Blood Transfusion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1" y="2877572"/>
            <a:ext cx="870524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Severe anemia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Major blood loss (trauma, surgery)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Shock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Coagulation disorders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Thrombocytopenia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Burns &amp; severe infections</a:t>
            </a:r>
          </a:p>
        </p:txBody>
      </p:sp>
    </p:spTree>
    <p:extLst>
      <p:ext uri="{BB962C8B-B14F-4D97-AF65-F5344CB8AC3E}">
        <p14:creationId xmlns:p14="http://schemas.microsoft.com/office/powerpoint/2010/main" val="21976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Equipment Required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1" y="2593134"/>
            <a:ext cx="9302014" cy="3246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IV cannula (18–20G)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Blood transfusion set with filter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Tourniquet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Sterile gloves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Vital signs monitoring equipment</a:t>
            </a:r>
          </a:p>
        </p:txBody>
      </p:sp>
    </p:spTree>
    <p:extLst>
      <p:ext uri="{BB962C8B-B14F-4D97-AF65-F5344CB8AC3E}">
        <p14:creationId xmlns:p14="http://schemas.microsoft.com/office/powerpoint/2010/main" val="2159372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Pre-Transfusion Checks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1" y="2323575"/>
            <a:ext cx="9022881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Patient identification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Check blood bag label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Inspect blood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expiry, clots)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Record baseline vitals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Obtain informed consent</a:t>
            </a:r>
          </a:p>
        </p:txBody>
      </p:sp>
    </p:spTree>
    <p:extLst>
      <p:ext uri="{BB962C8B-B14F-4D97-AF65-F5344CB8AC3E}">
        <p14:creationId xmlns:p14="http://schemas.microsoft.com/office/powerpoint/2010/main" val="4816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</TotalTime>
  <Words>251</Words>
  <Application>Microsoft Office PowerPoint</Application>
  <PresentationFormat>Widescreen</PresentationFormat>
  <Paragraphs>52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Garamond</vt:lpstr>
      <vt:lpstr>Times New Roman</vt:lpstr>
      <vt:lpstr>Organic</vt:lpstr>
      <vt:lpstr>Blood Transfusion</vt:lpstr>
      <vt:lpstr>PowerPoint Presentation</vt:lpstr>
      <vt:lpstr>Introduction</vt:lpstr>
      <vt:lpstr>Objectives</vt:lpstr>
      <vt:lpstr>Components of Blood</vt:lpstr>
      <vt:lpstr>Cross matching</vt:lpstr>
      <vt:lpstr>Indications for Blood Transfusion</vt:lpstr>
      <vt:lpstr>Equipment Required</vt:lpstr>
      <vt:lpstr>Pre-Transfusion Checks</vt:lpstr>
      <vt:lpstr>Transfusion Procedure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 Transfusion</dc:title>
  <dc:creator>ADMIN</dc:creator>
  <cp:lastModifiedBy>ADMIN</cp:lastModifiedBy>
  <cp:revision>7</cp:revision>
  <dcterms:created xsi:type="dcterms:W3CDTF">2025-11-23T15:25:48Z</dcterms:created>
  <dcterms:modified xsi:type="dcterms:W3CDTF">2025-11-24T11:01:01Z</dcterms:modified>
</cp:coreProperties>
</file>