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smtClean="0"/>
              <a:t>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  <a:endParaRPr lang="en-US" b="1" dirty="0" smtClean="0"/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042" y="1405833"/>
            <a:ext cx="818985" cy="4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7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0202" y="982132"/>
            <a:ext cx="10972799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7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2" y="982132"/>
            <a:ext cx="11163630" cy="529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7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Syndesmosis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Bones </a:t>
            </a:r>
            <a:r>
              <a:rPr lang="en-US" dirty="0"/>
              <a:t>connected by </a:t>
            </a:r>
            <a:r>
              <a:rPr lang="en-US" b="1" dirty="0"/>
              <a:t>ligament or interosseous membrane</a:t>
            </a:r>
            <a:r>
              <a:rPr lang="en-US" dirty="0"/>
              <a:t>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b="1" dirty="0"/>
              <a:t>Inferior tibiofibular joint</a:t>
            </a:r>
            <a:endParaRPr lang="en-US" dirty="0"/>
          </a:p>
          <a:p>
            <a:r>
              <a:rPr lang="en-US" dirty="0"/>
              <a:t>Movement is minimal or absent when the ligament is very tight → </a:t>
            </a:r>
            <a:r>
              <a:rPr lang="en-US" b="1" dirty="0"/>
              <a:t>functionally </a:t>
            </a:r>
            <a:r>
              <a:rPr lang="en-US" b="1" dirty="0" err="1"/>
              <a:t>synarthrosis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949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2494" y="982133"/>
            <a:ext cx="11044361" cy="529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9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Cartilaginous joints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in which two bones are connected by cartilage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77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cartilaginous joints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Synchondrosis</a:t>
            </a:r>
            <a:endParaRPr lang="en-US" dirty="0" smtClean="0"/>
          </a:p>
          <a:p>
            <a:r>
              <a:rPr lang="en-US" dirty="0" smtClean="0"/>
              <a:t>symphysis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48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Synchondrosis</a:t>
            </a:r>
            <a:r>
              <a:rPr lang="en-US" b="1" dirty="0"/>
              <a:t> (Primary Cartilaginous Joint)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Bones </a:t>
            </a:r>
            <a:r>
              <a:rPr lang="en-US" dirty="0"/>
              <a:t>are united by </a:t>
            </a:r>
            <a:r>
              <a:rPr lang="en-US" b="1" dirty="0"/>
              <a:t>hyaline cartilage</a:t>
            </a:r>
            <a:r>
              <a:rPr lang="en-US" dirty="0"/>
              <a:t>.</a:t>
            </a:r>
          </a:p>
          <a:p>
            <a:r>
              <a:rPr lang="en-US" b="1" dirty="0"/>
              <a:t>Immovable (</a:t>
            </a:r>
            <a:r>
              <a:rPr lang="en-US" b="1" dirty="0" err="1"/>
              <a:t>Synarthrosis</a:t>
            </a:r>
            <a:r>
              <a:rPr lang="en-US" b="1" dirty="0"/>
              <a:t>)</a:t>
            </a:r>
            <a:r>
              <a:rPr lang="en-US" dirty="0"/>
              <a:t>.</a:t>
            </a:r>
          </a:p>
          <a:p>
            <a:r>
              <a:rPr lang="en-US" dirty="0"/>
              <a:t>Found mainly in </a:t>
            </a:r>
            <a:r>
              <a:rPr lang="en-US" b="1" dirty="0"/>
              <a:t>developing skeleton</a:t>
            </a:r>
            <a:r>
              <a:rPr lang="en-US" dirty="0"/>
              <a:t>.</a:t>
            </a:r>
          </a:p>
          <a:p>
            <a:r>
              <a:rPr lang="en-US" dirty="0"/>
              <a:t>Many of them </a:t>
            </a:r>
            <a:r>
              <a:rPr lang="en-US" b="1" dirty="0"/>
              <a:t>ossify with age</a:t>
            </a:r>
            <a:r>
              <a:rPr lang="en-US" dirty="0"/>
              <a:t> → become </a:t>
            </a:r>
            <a:r>
              <a:rPr lang="en-US" b="1" dirty="0" smtClean="0"/>
              <a:t>synostosis</a:t>
            </a:r>
            <a:r>
              <a:rPr lang="en-US" dirty="0" smtClean="0"/>
              <a:t>(fusion of two or more bones)</a:t>
            </a:r>
            <a:endParaRPr lang="en-US" dirty="0"/>
          </a:p>
          <a:p>
            <a:r>
              <a:rPr lang="en-US" dirty="0"/>
              <a:t>Provide a </a:t>
            </a:r>
            <a:r>
              <a:rPr lang="en-US" b="1" dirty="0"/>
              <a:t>temporary but strong union</a:t>
            </a:r>
            <a:r>
              <a:rPr lang="en-US" dirty="0"/>
              <a:t> during bone growth.</a:t>
            </a:r>
          </a:p>
        </p:txBody>
      </p:sp>
    </p:spTree>
    <p:extLst>
      <p:ext uri="{BB962C8B-B14F-4D97-AF65-F5344CB8AC3E}">
        <p14:creationId xmlns:p14="http://schemas.microsoft.com/office/powerpoint/2010/main" val="1131565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Features of </a:t>
            </a:r>
            <a:r>
              <a:rPr lang="en-US" b="1" dirty="0" err="1"/>
              <a:t>Synchondrosis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Hyaline </a:t>
            </a:r>
            <a:r>
              <a:rPr lang="en-US" b="1" dirty="0"/>
              <a:t>cartilage</a:t>
            </a:r>
            <a:r>
              <a:rPr lang="en-US" dirty="0"/>
              <a:t> is smooth and glassy.</a:t>
            </a:r>
          </a:p>
          <a:p>
            <a:r>
              <a:rPr lang="en-US" dirty="0"/>
              <a:t>No joint cavity.</a:t>
            </a:r>
          </a:p>
          <a:p>
            <a:r>
              <a:rPr lang="en-US" dirty="0"/>
              <a:t>Allow </a:t>
            </a:r>
            <a:r>
              <a:rPr lang="en-US" b="1" dirty="0"/>
              <a:t>growth in length</a:t>
            </a:r>
            <a:r>
              <a:rPr lang="en-US" dirty="0"/>
              <a:t> (e.g., long bones).</a:t>
            </a:r>
          </a:p>
          <a:p>
            <a:r>
              <a:rPr lang="en-US" b="1" dirty="0"/>
              <a:t>Low vascularity</a:t>
            </a:r>
            <a:r>
              <a:rPr lang="en-US" dirty="0"/>
              <a:t>, hence slow healing.</a:t>
            </a:r>
          </a:p>
          <a:p>
            <a:r>
              <a:rPr lang="en-US" dirty="0"/>
              <a:t>Strong, rigid union.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49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of </a:t>
            </a:r>
            <a:r>
              <a:rPr lang="en-US" b="1" dirty="0" err="1"/>
              <a:t>Synchondrosis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Epiphyseal (growth) </a:t>
            </a:r>
            <a:r>
              <a:rPr lang="en-US" b="1" dirty="0" smtClean="0"/>
              <a:t>plate:</a:t>
            </a:r>
            <a:endParaRPr lang="en-US" dirty="0"/>
          </a:p>
          <a:p>
            <a:r>
              <a:rPr lang="en-US" dirty="0"/>
              <a:t>Between epiphysis &amp; diaphysis of long bones.</a:t>
            </a:r>
          </a:p>
          <a:p>
            <a:r>
              <a:rPr lang="en-US" dirty="0"/>
              <a:t>Responsible for bone elongation in children.</a:t>
            </a:r>
          </a:p>
          <a:p>
            <a:r>
              <a:rPr lang="en-US" dirty="0"/>
              <a:t>Ossifies after puberty → synostosis.</a:t>
            </a:r>
          </a:p>
        </p:txBody>
      </p:sp>
    </p:spTree>
    <p:extLst>
      <p:ext uri="{BB962C8B-B14F-4D97-AF65-F5344CB8AC3E}">
        <p14:creationId xmlns:p14="http://schemas.microsoft.com/office/powerpoint/2010/main" val="3149669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First </a:t>
            </a:r>
            <a:r>
              <a:rPr lang="en-US" b="1" dirty="0" err="1"/>
              <a:t>sternocostal</a:t>
            </a:r>
            <a:r>
              <a:rPr lang="en-US" b="1" dirty="0"/>
              <a:t> joint</a:t>
            </a:r>
            <a:endParaRPr lang="en-US" dirty="0"/>
          </a:p>
          <a:p>
            <a:r>
              <a:rPr lang="en-US" dirty="0"/>
              <a:t>Between </a:t>
            </a:r>
            <a:r>
              <a:rPr lang="en-US" b="1" dirty="0"/>
              <a:t>first rib</a:t>
            </a:r>
            <a:r>
              <a:rPr lang="en-US" dirty="0"/>
              <a:t> &amp; </a:t>
            </a:r>
            <a:r>
              <a:rPr lang="en-US" b="1" dirty="0"/>
              <a:t>manubrium of sternum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006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joint (articulation)</a:t>
            </a:r>
            <a:r>
              <a:rPr lang="en-US" dirty="0"/>
              <a:t> is a point where </a:t>
            </a:r>
            <a:r>
              <a:rPr lang="en-US" b="1" dirty="0"/>
              <a:t>two or more bones meet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E.g</a:t>
            </a:r>
            <a:r>
              <a:rPr lang="en-US" b="1" dirty="0" smtClean="0"/>
              <a:t>:</a:t>
            </a:r>
            <a:r>
              <a:rPr lang="en-US" dirty="0" smtClean="0"/>
              <a:t> head of femur articulate with the acetabulum of hip making hip joint.</a:t>
            </a:r>
          </a:p>
          <a:p>
            <a:r>
              <a:rPr lang="en-US" dirty="0" smtClean="0"/>
              <a:t>Head of </a:t>
            </a:r>
            <a:r>
              <a:rPr lang="en-US" dirty="0" err="1" smtClean="0"/>
              <a:t>humerus</a:t>
            </a:r>
            <a:r>
              <a:rPr lang="en-US" dirty="0" smtClean="0"/>
              <a:t> articulate with glenoid cavity of scapula making </a:t>
            </a:r>
            <a:r>
              <a:rPr lang="en-US" dirty="0" err="1" smtClean="0"/>
              <a:t>glenohumeral</a:t>
            </a:r>
            <a:r>
              <a:rPr lang="en-US" dirty="0" smtClean="0"/>
              <a:t> joint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396" y="982132"/>
            <a:ext cx="11020507" cy="525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6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Symphysis (Secondary Cartilaginous Joint)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Bones </a:t>
            </a:r>
            <a:r>
              <a:rPr lang="en-US" dirty="0"/>
              <a:t>are united by </a:t>
            </a:r>
            <a:r>
              <a:rPr lang="en-US" b="1" dirty="0"/>
              <a:t>fibrocartilage</a:t>
            </a:r>
            <a:r>
              <a:rPr lang="en-US" dirty="0"/>
              <a:t>.</a:t>
            </a:r>
          </a:p>
          <a:p>
            <a:r>
              <a:rPr lang="en-US" dirty="0"/>
              <a:t>Covered by </a:t>
            </a:r>
            <a:r>
              <a:rPr lang="en-US" b="1" dirty="0"/>
              <a:t>thin hyaline cartilage</a:t>
            </a:r>
            <a:r>
              <a:rPr lang="en-US" dirty="0"/>
              <a:t> at the articulating surfaces.</a:t>
            </a:r>
          </a:p>
          <a:p>
            <a:r>
              <a:rPr lang="en-US" b="1" dirty="0"/>
              <a:t>Slightly </a:t>
            </a:r>
            <a:r>
              <a:rPr lang="en-US" b="1" dirty="0" smtClean="0"/>
              <a:t>movable</a:t>
            </a:r>
            <a:endParaRPr lang="en-US" dirty="0"/>
          </a:p>
          <a:p>
            <a:r>
              <a:rPr lang="en-US" dirty="0"/>
              <a:t>Strong but flexible due to fibrocartilage.</a:t>
            </a:r>
          </a:p>
          <a:p>
            <a:r>
              <a:rPr lang="en-US" dirty="0"/>
              <a:t>Found </a:t>
            </a:r>
            <a:r>
              <a:rPr lang="en-US" b="1" dirty="0"/>
              <a:t>in midline of the body</a:t>
            </a:r>
            <a:r>
              <a:rPr lang="en-US" dirty="0"/>
              <a:t> (central axis).</a:t>
            </a:r>
          </a:p>
        </p:txBody>
      </p:sp>
    </p:spTree>
    <p:extLst>
      <p:ext uri="{BB962C8B-B14F-4D97-AF65-F5344CB8AC3E}">
        <p14:creationId xmlns:p14="http://schemas.microsoft.com/office/powerpoint/2010/main" val="1843223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of Symphysis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Pubic symphysis</a:t>
            </a:r>
            <a:endParaRPr lang="en-US" dirty="0"/>
          </a:p>
          <a:p>
            <a:r>
              <a:rPr lang="en-US" dirty="0"/>
              <a:t>Between right &amp; left pubic bones.</a:t>
            </a:r>
          </a:p>
          <a:p>
            <a:r>
              <a:rPr lang="en-US" b="1" dirty="0"/>
              <a:t>Intervertebral disc joints</a:t>
            </a:r>
            <a:endParaRPr lang="en-US" dirty="0"/>
          </a:p>
          <a:p>
            <a:r>
              <a:rPr lang="en-US" dirty="0"/>
              <a:t>Between bodies of vertebrae</a:t>
            </a:r>
            <a:r>
              <a:rPr lang="en-US" dirty="0" smtClean="0"/>
              <a:t>.</a:t>
            </a:r>
          </a:p>
          <a:p>
            <a:r>
              <a:rPr lang="en-US" b="1" dirty="0" err="1"/>
              <a:t>Manubriosternal</a:t>
            </a:r>
            <a:r>
              <a:rPr lang="en-US" b="1" dirty="0"/>
              <a:t> joint</a:t>
            </a:r>
            <a:endParaRPr lang="en-US" dirty="0"/>
          </a:p>
          <a:p>
            <a:r>
              <a:rPr lang="en-US" dirty="0"/>
              <a:t>Between manubrium &amp; body of sternum.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07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6349" y="982132"/>
            <a:ext cx="10964848" cy="53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99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982132"/>
            <a:ext cx="11219289" cy="54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Synarthroses</a:t>
            </a:r>
            <a:endParaRPr lang="en-US" dirty="0" smtClean="0"/>
          </a:p>
          <a:p>
            <a:r>
              <a:rPr lang="en-US" dirty="0" err="1" smtClean="0"/>
              <a:t>Diarthroses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2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Synarthroses</a:t>
            </a:r>
            <a:r>
              <a:rPr lang="en-US" b="1" dirty="0"/>
              <a:t> (Definition)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Synarthroses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b="1" dirty="0"/>
              <a:t>immovable joints</a:t>
            </a:r>
            <a:r>
              <a:rPr lang="en-US" dirty="0"/>
              <a:t>.</a:t>
            </a:r>
          </a:p>
          <a:p>
            <a:r>
              <a:rPr lang="en-US" dirty="0"/>
              <a:t>Bones are </a:t>
            </a:r>
            <a:r>
              <a:rPr lang="en-US" b="1" dirty="0"/>
              <a:t>firmly united</a:t>
            </a:r>
            <a:r>
              <a:rPr lang="en-US" dirty="0"/>
              <a:t>, allowing </a:t>
            </a:r>
            <a:r>
              <a:rPr lang="en-US" b="1" dirty="0"/>
              <a:t>no mobility</a:t>
            </a:r>
            <a:r>
              <a:rPr lang="en-US" dirty="0"/>
              <a:t>.</a:t>
            </a:r>
          </a:p>
          <a:p>
            <a:r>
              <a:rPr lang="en-US" dirty="0"/>
              <a:t>Provide </a:t>
            </a:r>
            <a:r>
              <a:rPr lang="en-US" b="1" dirty="0"/>
              <a:t>strength and stability</a:t>
            </a:r>
            <a:r>
              <a:rPr lang="en-US" dirty="0"/>
              <a:t>, especially in the skull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Syn:together</a:t>
            </a:r>
            <a:endParaRPr lang="en-US" dirty="0" smtClean="0"/>
          </a:p>
          <a:p>
            <a:r>
              <a:rPr lang="en-US" dirty="0" err="1" smtClean="0"/>
              <a:t>Arthros:joint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2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</a:t>
            </a:r>
            <a:r>
              <a:rPr lang="en-US" b="1" dirty="0" err="1"/>
              <a:t>Synarthroses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Fibrous </a:t>
            </a:r>
            <a:r>
              <a:rPr lang="en-US" dirty="0" err="1" smtClean="0"/>
              <a:t>Synarthroses</a:t>
            </a:r>
            <a:endParaRPr lang="en-US" dirty="0" smtClean="0"/>
          </a:p>
          <a:p>
            <a:r>
              <a:rPr lang="en-US" dirty="0"/>
              <a:t>B. Cartilaginous </a:t>
            </a:r>
            <a:r>
              <a:rPr lang="en-US" dirty="0" err="1"/>
              <a:t>Synarthrosis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9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Fibrous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Sutures</a:t>
            </a:r>
          </a:p>
          <a:p>
            <a:r>
              <a:rPr lang="en-US" dirty="0" err="1" smtClean="0"/>
              <a:t>Gomphosis</a:t>
            </a:r>
            <a:endParaRPr lang="en-US" dirty="0" smtClean="0"/>
          </a:p>
          <a:p>
            <a:r>
              <a:rPr lang="en-US" dirty="0" err="1" smtClean="0"/>
              <a:t>syndysmosis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6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</a:t>
            </a:r>
            <a:r>
              <a:rPr lang="en-US" b="1" dirty="0"/>
              <a:t>only in the skull</a:t>
            </a:r>
            <a:r>
              <a:rPr lang="en-US" dirty="0"/>
              <a:t>.</a:t>
            </a:r>
          </a:p>
          <a:p>
            <a:r>
              <a:rPr lang="en-US" dirty="0"/>
              <a:t>Bones are joined by a </a:t>
            </a:r>
            <a:r>
              <a:rPr lang="en-US" b="1" dirty="0"/>
              <a:t>thin layer of dense fibrous tissue</a:t>
            </a:r>
            <a:r>
              <a:rPr lang="en-US" dirty="0"/>
              <a:t>.</a:t>
            </a:r>
          </a:p>
          <a:p>
            <a:r>
              <a:rPr lang="en-US" dirty="0"/>
              <a:t>Become </a:t>
            </a:r>
            <a:r>
              <a:rPr lang="en-US" b="1" dirty="0"/>
              <a:t>ossified</a:t>
            </a:r>
            <a:r>
              <a:rPr lang="en-US" dirty="0"/>
              <a:t> in adulthood (forming </a:t>
            </a:r>
            <a:r>
              <a:rPr lang="en-US" i="1" dirty="0"/>
              <a:t>synostosis</a:t>
            </a:r>
            <a:r>
              <a:rPr lang="en-US" dirty="0"/>
              <a:t>).</a:t>
            </a:r>
          </a:p>
          <a:p>
            <a:r>
              <a:rPr lang="en-US" dirty="0"/>
              <a:t>Provide strength to protect the </a:t>
            </a:r>
            <a:r>
              <a:rPr lang="en-US" b="1" dirty="0"/>
              <a:t>brain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605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Types of </a:t>
            </a:r>
            <a:r>
              <a:rPr lang="en-US" b="1" dirty="0" smtClean="0"/>
              <a:t>sutures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Plane </a:t>
            </a:r>
            <a:r>
              <a:rPr lang="en-US" b="1" dirty="0"/>
              <a:t>suture</a:t>
            </a:r>
            <a:r>
              <a:rPr lang="en-US" dirty="0"/>
              <a:t> – straight edges (e.g., nasal bones).</a:t>
            </a:r>
          </a:p>
          <a:p>
            <a:r>
              <a:rPr lang="en-US" b="1" dirty="0"/>
              <a:t>Serrate suture</a:t>
            </a:r>
            <a:r>
              <a:rPr lang="en-US" dirty="0"/>
              <a:t> – saw-toothed edges (e.g., sagittal suture).</a:t>
            </a:r>
          </a:p>
          <a:p>
            <a:r>
              <a:rPr lang="en-US" b="1" dirty="0"/>
              <a:t>Denticulate suture</a:t>
            </a:r>
            <a:r>
              <a:rPr lang="en-US" dirty="0"/>
              <a:t> – tooth-like projections (e.g., lambdoid suture).</a:t>
            </a:r>
          </a:p>
        </p:txBody>
      </p:sp>
    </p:spTree>
    <p:extLst>
      <p:ext uri="{BB962C8B-B14F-4D97-AF65-F5344CB8AC3E}">
        <p14:creationId xmlns:p14="http://schemas.microsoft.com/office/powerpoint/2010/main" val="118868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516834"/>
            <a:ext cx="818985" cy="46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Gomphosis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</a:t>
            </a:r>
            <a:r>
              <a:rPr lang="en-US" dirty="0"/>
              <a:t>known as </a:t>
            </a:r>
            <a:r>
              <a:rPr lang="en-US" b="1" dirty="0"/>
              <a:t>peg-and-socket joint</a:t>
            </a:r>
            <a:r>
              <a:rPr lang="en-US" dirty="0"/>
              <a:t>.</a:t>
            </a:r>
          </a:p>
          <a:p>
            <a:r>
              <a:rPr lang="en-US" dirty="0"/>
              <a:t>Occurs between:</a:t>
            </a:r>
          </a:p>
          <a:p>
            <a:pPr lvl="1"/>
            <a:r>
              <a:rPr lang="en-US" b="1" dirty="0"/>
              <a:t>Root of tooth</a:t>
            </a:r>
            <a:endParaRPr lang="en-US" dirty="0"/>
          </a:p>
          <a:p>
            <a:pPr lvl="1"/>
            <a:r>
              <a:rPr lang="en-US" b="1" dirty="0"/>
              <a:t>Alveolar socket of mandible or maxilla</a:t>
            </a:r>
            <a:endParaRPr lang="en-US" dirty="0"/>
          </a:p>
          <a:p>
            <a:r>
              <a:rPr lang="en-US" dirty="0"/>
              <a:t>Held together by </a:t>
            </a:r>
            <a:r>
              <a:rPr lang="en-US" b="1" dirty="0"/>
              <a:t>periodontal ligament</a:t>
            </a:r>
            <a:r>
              <a:rPr lang="en-US" dirty="0"/>
              <a:t>.</a:t>
            </a:r>
          </a:p>
          <a:p>
            <a:r>
              <a:rPr lang="en-US" dirty="0"/>
              <a:t>Function: provides firm anchorage to the tooth.</a:t>
            </a:r>
          </a:p>
        </p:txBody>
      </p:sp>
    </p:spTree>
    <p:extLst>
      <p:ext uri="{BB962C8B-B14F-4D97-AF65-F5344CB8AC3E}">
        <p14:creationId xmlns:p14="http://schemas.microsoft.com/office/powerpoint/2010/main" val="1114907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448</Words>
  <Application>Microsoft Office PowerPoint</Application>
  <PresentationFormat>Widescreen</PresentationFormat>
  <Paragraphs>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Garamond</vt:lpstr>
      <vt:lpstr>Organic</vt:lpstr>
      <vt:lpstr> ANATOMY</vt:lpstr>
      <vt:lpstr>Joints</vt:lpstr>
      <vt:lpstr>Classification of Joints</vt:lpstr>
      <vt:lpstr>Synarthroses (Definition)</vt:lpstr>
      <vt:lpstr>Types of Synarthroses</vt:lpstr>
      <vt:lpstr>Fibrous joints</vt:lpstr>
      <vt:lpstr>Sutures</vt:lpstr>
      <vt:lpstr>Types of sutures</vt:lpstr>
      <vt:lpstr>Gomphosis</vt:lpstr>
      <vt:lpstr>PowerPoint Presentation</vt:lpstr>
      <vt:lpstr>PowerPoint Presentation</vt:lpstr>
      <vt:lpstr>Syndesmosis</vt:lpstr>
      <vt:lpstr>PowerPoint Presentation</vt:lpstr>
      <vt:lpstr>Cartilaginous joints</vt:lpstr>
      <vt:lpstr>Types of cartilaginous joints</vt:lpstr>
      <vt:lpstr>Synchondrosis (Primary Cartilaginous Joint)</vt:lpstr>
      <vt:lpstr>Features of Synchondrosis</vt:lpstr>
      <vt:lpstr>Examples of Synchondrosis</vt:lpstr>
      <vt:lpstr>Continued </vt:lpstr>
      <vt:lpstr>PowerPoint Presentation</vt:lpstr>
      <vt:lpstr>Symphysis (Secondary Cartilaginous Joint)</vt:lpstr>
      <vt:lpstr>Examples of Symphysis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7</cp:revision>
  <dcterms:created xsi:type="dcterms:W3CDTF">2025-11-21T13:08:49Z</dcterms:created>
  <dcterms:modified xsi:type="dcterms:W3CDTF">2025-11-23T12:34:11Z</dcterms:modified>
</cp:coreProperties>
</file>