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0" y="1401857"/>
            <a:ext cx="890546" cy="4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9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12858"/>
            <a:ext cx="890546" cy="469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543" y="982132"/>
            <a:ext cx="11123874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7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12858"/>
            <a:ext cx="890546" cy="469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MECHANISM OF HEARING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 waves strike external 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5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12858"/>
            <a:ext cx="890546" cy="469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982133"/>
            <a:ext cx="11147729" cy="53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5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12858"/>
            <a:ext cx="890546" cy="469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into external auditory meatus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2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12858"/>
            <a:ext cx="890546" cy="469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982133"/>
            <a:ext cx="11147729" cy="53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1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12858"/>
            <a:ext cx="890546" cy="469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Strike to tympanic membrane</a:t>
            </a:r>
          </a:p>
          <a:p>
            <a:r>
              <a:rPr lang="en-US" dirty="0" smtClean="0"/>
              <a:t>Produce motion in tympanic membrane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53" y="3403157"/>
            <a:ext cx="8412480" cy="28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2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12858"/>
            <a:ext cx="890546" cy="469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Foot steps transmit vibrations at oval window</a:t>
            </a:r>
          </a:p>
          <a:p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87" y="3140764"/>
            <a:ext cx="8412480" cy="28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4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12858"/>
            <a:ext cx="890546" cy="469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wave transmit to </a:t>
            </a:r>
            <a:r>
              <a:rPr lang="en-US" dirty="0" err="1" smtClean="0"/>
              <a:t>peri</a:t>
            </a:r>
            <a:r>
              <a:rPr lang="en-US" dirty="0" smtClean="0"/>
              <a:t> lymph in </a:t>
            </a:r>
            <a:r>
              <a:rPr lang="en-US" dirty="0" err="1" smtClean="0"/>
              <a:t>scala</a:t>
            </a:r>
            <a:r>
              <a:rPr lang="en-US" dirty="0" smtClean="0"/>
              <a:t> vestibule and </a:t>
            </a:r>
            <a:r>
              <a:rPr lang="en-US" dirty="0" err="1" smtClean="0"/>
              <a:t>scala</a:t>
            </a:r>
            <a:r>
              <a:rPr lang="en-US" dirty="0" smtClean="0"/>
              <a:t> tympani</a:t>
            </a:r>
          </a:p>
          <a:p>
            <a:r>
              <a:rPr lang="en-US" dirty="0" smtClean="0"/>
              <a:t>Sound waves causes oval widow to </a:t>
            </a:r>
            <a:r>
              <a:rPr lang="en-US" dirty="0" err="1" smtClean="0"/>
              <a:t>buldge</a:t>
            </a:r>
            <a:r>
              <a:rPr lang="en-US" dirty="0" smtClean="0"/>
              <a:t> inward and round widow to bulge outward</a:t>
            </a:r>
          </a:p>
          <a:p>
            <a:r>
              <a:rPr lang="en-US" dirty="0" smtClean="0"/>
              <a:t>Foot steps moves inward</a:t>
            </a:r>
          </a:p>
          <a:p>
            <a:r>
              <a:rPr lang="en-US" dirty="0" smtClean="0"/>
              <a:t>Stimulation of hair cells </a:t>
            </a:r>
          </a:p>
          <a:p>
            <a:r>
              <a:rPr lang="en-US" dirty="0" err="1" smtClean="0"/>
              <a:t>Vestibulochochlear</a:t>
            </a:r>
            <a:r>
              <a:rPr lang="en-US" dirty="0" smtClean="0"/>
              <a:t> nerve in auditory cortex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9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12858"/>
            <a:ext cx="890546" cy="469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397" y="982132"/>
            <a:ext cx="11036410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36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81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BASIC MEDICAL SCIENCE</vt:lpstr>
      <vt:lpstr>MECHANISM OF HEARING</vt:lpstr>
      <vt:lpstr>PowerPoint Presentation</vt:lpstr>
      <vt:lpstr>continued</vt:lpstr>
      <vt:lpstr>PowerPoint Presentation</vt:lpstr>
      <vt:lpstr>Continued </vt:lpstr>
      <vt:lpstr>Continued </vt:lpstr>
      <vt:lpstr>Continued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2</cp:revision>
  <dcterms:created xsi:type="dcterms:W3CDTF">2025-11-19T16:42:23Z</dcterms:created>
  <dcterms:modified xsi:type="dcterms:W3CDTF">2025-11-19T16:59:37Z</dcterms:modified>
</cp:coreProperties>
</file>