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448" y="1431235"/>
            <a:ext cx="1025719" cy="43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taste buds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Taste buds are clusters of nerve cells that send sensory messages to the brain.    </a:t>
            </a:r>
            <a:r>
              <a:rPr lang="en-US" dirty="0" smtClean="0"/>
              <a:t>-</a:t>
            </a:r>
          </a:p>
          <a:p>
            <a:r>
              <a:rPr lang="en-US" dirty="0" smtClean="0"/>
              <a:t>There </a:t>
            </a:r>
            <a:r>
              <a:rPr lang="en-US" dirty="0"/>
              <a:t>are five basic tastes: sweet, salty, bitter, sour, umami (savory).    </a:t>
            </a:r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taste buds can detect all five flavors; some areas are just slightly more sensitive to certain tastes</a:t>
            </a:r>
          </a:p>
        </p:txBody>
      </p:sp>
    </p:spTree>
    <p:extLst>
      <p:ext uri="{BB962C8B-B14F-4D97-AF65-F5344CB8AC3E}">
        <p14:creationId xmlns:p14="http://schemas.microsoft.com/office/powerpoint/2010/main" val="47224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color should a healthy tongue be?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healthy tongue is typically pink, with shades of light to dark.    </a:t>
            </a:r>
          </a:p>
          <a:p>
            <a:r>
              <a:rPr lang="en-US" dirty="0" smtClean="0"/>
              <a:t>Discoloration </a:t>
            </a:r>
            <a:r>
              <a:rPr lang="en-US" dirty="0"/>
              <a:t>can indicate a health problem.</a:t>
            </a:r>
          </a:p>
        </p:txBody>
      </p:sp>
    </p:spTree>
    <p:extLst>
      <p:ext uri="{BB962C8B-B14F-4D97-AF65-F5344CB8AC3E}">
        <p14:creationId xmlns:p14="http://schemas.microsoft.com/office/powerpoint/2010/main" val="396108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conditions or problems affect the tongue?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Difficulty moving your tongue:</a:t>
            </a:r>
          </a:p>
          <a:p>
            <a:r>
              <a:rPr lang="en-US" dirty="0" smtClean="0"/>
              <a:t>Tongue </a:t>
            </a:r>
            <a:r>
              <a:rPr lang="en-US" dirty="0"/>
              <a:t>symptoms can reveal overall health issues.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Nerve damage may cause weak or paralyzed tongue movement (affects the nerves that control tongue muscles).</a:t>
            </a:r>
          </a:p>
        </p:txBody>
      </p:sp>
    </p:spTree>
    <p:extLst>
      <p:ext uri="{BB962C8B-B14F-4D97-AF65-F5344CB8AC3E}">
        <p14:creationId xmlns:p14="http://schemas.microsoft.com/office/powerpoint/2010/main" val="2745228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7300" y="982132"/>
            <a:ext cx="11059312" cy="55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3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55680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9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62868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Tongue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   </a:t>
            </a:r>
          </a:p>
          <a:p>
            <a:r>
              <a:rPr lang="en-US" dirty="0" smtClean="0"/>
              <a:t>Muscular </a:t>
            </a:r>
            <a:r>
              <a:rPr lang="en-US" dirty="0"/>
              <a:t>organ in the mouth. </a:t>
            </a:r>
            <a:endParaRPr lang="en-US" dirty="0" smtClean="0"/>
          </a:p>
          <a:p>
            <a:r>
              <a:rPr lang="en-US" b="1" dirty="0" smtClean="0"/>
              <a:t>Functions</a:t>
            </a:r>
            <a:r>
              <a:rPr lang="en-US" b="1" dirty="0"/>
              <a:t>: </a:t>
            </a:r>
            <a:r>
              <a:rPr lang="en-US" dirty="0"/>
              <a:t>chewing, swallowing, speaking, and helping breathing by keeping the airway open. </a:t>
            </a:r>
            <a:endParaRPr lang="en-US" dirty="0" smtClean="0"/>
          </a:p>
          <a:p>
            <a:r>
              <a:rPr lang="en-US" dirty="0" smtClean="0"/>
              <a:t>Changes </a:t>
            </a:r>
            <a:r>
              <a:rPr lang="en-US" dirty="0"/>
              <a:t>in appearance may indicate an underlying health condition; consult a healthcare provider if symptoms persist &gt;2 weeks.</a:t>
            </a:r>
          </a:p>
        </p:txBody>
      </p:sp>
    </p:spTree>
    <p:extLst>
      <p:ext uri="{BB962C8B-B14F-4D97-AF65-F5344CB8AC3E}">
        <p14:creationId xmlns:p14="http://schemas.microsoft.com/office/powerpoint/2010/main" val="2679623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tongue?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muscular organ aiding in chewing, speaking, and breathing.</a:t>
            </a:r>
          </a:p>
        </p:txBody>
      </p:sp>
    </p:spTree>
    <p:extLst>
      <p:ext uri="{BB962C8B-B14F-4D97-AF65-F5344CB8AC3E}">
        <p14:creationId xmlns:p14="http://schemas.microsoft.com/office/powerpoint/2010/main" val="2299983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Papillae on the Tongue: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Filiform</a:t>
            </a:r>
            <a:r>
              <a:rPr lang="en-US" dirty="0"/>
              <a:t>: small, thread-like structures covering the tongue </a:t>
            </a:r>
            <a:r>
              <a:rPr lang="en-US" dirty="0" smtClean="0"/>
              <a:t>surface.</a:t>
            </a:r>
          </a:p>
          <a:p>
            <a:r>
              <a:rPr lang="en-US" b="1" dirty="0" smtClean="0"/>
              <a:t>Fungiform</a:t>
            </a:r>
            <a:r>
              <a:rPr lang="en-US" dirty="0"/>
              <a:t>: mushroom-shaped papillae containing taste buds. </a:t>
            </a:r>
            <a:endParaRPr lang="en-US" dirty="0" smtClean="0"/>
          </a:p>
          <a:p>
            <a:r>
              <a:rPr lang="en-US" b="1" dirty="0" smtClean="0"/>
              <a:t>Foliate</a:t>
            </a:r>
            <a:r>
              <a:rPr lang="en-US" dirty="0"/>
              <a:t>: leaf-like papillae on the sides of the tongue.    </a:t>
            </a:r>
            <a:endParaRPr lang="en-US" dirty="0" smtClean="0"/>
          </a:p>
          <a:p>
            <a:r>
              <a:rPr lang="en-US" b="1" dirty="0" smtClean="0"/>
              <a:t>Circumvallate</a:t>
            </a:r>
            <a:r>
              <a:rPr lang="en-US" dirty="0"/>
              <a:t>: large, circular papillae at the back of the tongue.</a:t>
            </a:r>
          </a:p>
        </p:txBody>
      </p:sp>
    </p:spTree>
    <p:extLst>
      <p:ext uri="{BB962C8B-B14F-4D97-AF65-F5344CB8AC3E}">
        <p14:creationId xmlns:p14="http://schemas.microsoft.com/office/powerpoint/2010/main" val="324910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91" y="1041622"/>
            <a:ext cx="10964849" cy="53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9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the tongue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Moves food for chewing and swallowing.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Helps form sounds for clear speech.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Keeps the airway open for proper breathing.</a:t>
            </a:r>
          </a:p>
        </p:txBody>
      </p:sp>
    </p:spTree>
    <p:extLst>
      <p:ext uri="{BB962C8B-B14F-4D97-AF65-F5344CB8AC3E}">
        <p14:creationId xmlns:p14="http://schemas.microsoft.com/office/powerpoint/2010/main" val="3306919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 of the 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Extends from the hyoid bone (middle of the neck) to the floor of the mouth.</a:t>
            </a:r>
          </a:p>
        </p:txBody>
      </p:sp>
    </p:spTree>
    <p:extLst>
      <p:ext uri="{BB962C8B-B14F-4D97-AF65-F5344CB8AC3E}">
        <p14:creationId xmlns:p14="http://schemas.microsoft.com/office/powerpoint/2010/main" val="130772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tongue made 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/>
              <a:t>The tongue is mostly made of muscles and connective tissue.    </a:t>
            </a:r>
          </a:p>
          <a:p>
            <a:r>
              <a:rPr lang="en-US" dirty="0" smtClean="0"/>
              <a:t>It </a:t>
            </a:r>
            <a:r>
              <a:rPr lang="en-US" dirty="0"/>
              <a:t>is covered by mucosa (a moist, pink lining).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The tongue has four types of papillae that contain taste buds: </a:t>
            </a:r>
            <a:endParaRPr lang="en-US" dirty="0" smtClean="0"/>
          </a:p>
          <a:p>
            <a:r>
              <a:rPr lang="en-US" b="1" dirty="0" smtClean="0"/>
              <a:t>Filiform</a:t>
            </a:r>
            <a:r>
              <a:rPr lang="en-US" b="1" dirty="0"/>
              <a:t>: </a:t>
            </a:r>
            <a:r>
              <a:rPr lang="en-US" dirty="0"/>
              <a:t>thread‑like papillae on the front two‑thirds; no taste </a:t>
            </a:r>
            <a:r>
              <a:rPr lang="en-US" dirty="0" smtClean="0"/>
              <a:t>buds.</a:t>
            </a:r>
          </a:p>
          <a:p>
            <a:r>
              <a:rPr lang="en-US" b="1" dirty="0" smtClean="0"/>
              <a:t>Fungiform</a:t>
            </a:r>
            <a:r>
              <a:rPr lang="en-US" b="1" dirty="0"/>
              <a:t>: </a:t>
            </a:r>
            <a:r>
              <a:rPr lang="en-US" dirty="0"/>
              <a:t>mushroom‑shaped bumps on the sides &amp; tip; ~1,600 taste buds.      </a:t>
            </a:r>
            <a:endParaRPr lang="en-US" dirty="0" smtClean="0"/>
          </a:p>
          <a:p>
            <a:r>
              <a:rPr lang="en-US" b="1" dirty="0" smtClean="0"/>
              <a:t>Circumvallate</a:t>
            </a:r>
            <a:r>
              <a:rPr lang="en-US" b="1" dirty="0"/>
              <a:t>: </a:t>
            </a:r>
            <a:r>
              <a:rPr lang="en-US" dirty="0"/>
              <a:t>large papillae at the back; ~250 taste buds. </a:t>
            </a:r>
            <a:endParaRPr lang="en-US" dirty="0" smtClean="0"/>
          </a:p>
          <a:p>
            <a:r>
              <a:rPr lang="en-US" b="1" dirty="0" smtClean="0"/>
              <a:t>Foliate</a:t>
            </a:r>
            <a:r>
              <a:rPr lang="en-US" b="1" dirty="0"/>
              <a:t>: </a:t>
            </a:r>
            <a:r>
              <a:rPr lang="en-US" dirty="0"/>
              <a:t>rough folds on the back sides; several hundred taste buds.</a:t>
            </a:r>
          </a:p>
        </p:txBody>
      </p:sp>
    </p:spTree>
    <p:extLst>
      <p:ext uri="{BB962C8B-B14F-4D97-AF65-F5344CB8AC3E}">
        <p14:creationId xmlns:p14="http://schemas.microsoft.com/office/powerpoint/2010/main" val="1488553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4" y="486722"/>
            <a:ext cx="1025719" cy="4954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4299" y="982133"/>
            <a:ext cx="11044362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59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408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BASIC MEDICAL SCIENCE</vt:lpstr>
      <vt:lpstr> Tongue </vt:lpstr>
      <vt:lpstr>What is the tongue?</vt:lpstr>
      <vt:lpstr>Types of Papillae on the Tongue:   </vt:lpstr>
      <vt:lpstr>PowerPoint Presentation</vt:lpstr>
      <vt:lpstr>What does the tongue do?</vt:lpstr>
      <vt:lpstr>Location of the Tongue</vt:lpstr>
      <vt:lpstr>What is the tongue made of?</vt:lpstr>
      <vt:lpstr>PowerPoint Presentation</vt:lpstr>
      <vt:lpstr>How do taste buds work?</vt:lpstr>
      <vt:lpstr>What color should a healthy tongue be?</vt:lpstr>
      <vt:lpstr>What conditions or problems affect the tongue?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2025-11-23T13:32:07Z</dcterms:created>
  <dcterms:modified xsi:type="dcterms:W3CDTF">2025-11-23T14:03:53Z</dcterms:modified>
</cp:coreProperties>
</file>