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86" r:id="rId7"/>
    <p:sldId id="287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2" autoAdjust="0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2023" y="1853853"/>
            <a:ext cx="7475469" cy="1202498"/>
          </a:xfrm>
        </p:spPr>
        <p:txBody>
          <a:bodyPr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Introduction to important pathogens</a:t>
            </a:r>
            <a:endParaRPr lang="x-none" sz="3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5726" y="3807911"/>
            <a:ext cx="6752341" cy="1064713"/>
          </a:xfrm>
        </p:spPr>
        <p:txBody>
          <a:bodyPr>
            <a:normAutofit fontScale="25000" lnSpcReduction="20000"/>
          </a:bodyPr>
          <a:lstStyle/>
          <a:p>
            <a:r>
              <a:rPr lang="en-US" sz="10000" b="1" dirty="0" err="1" smtClean="0">
                <a:latin typeface="Times New Roman" pitchFamily="18" charset="0"/>
                <a:cs typeface="Times New Roman" pitchFamily="18" charset="0"/>
              </a:rPr>
              <a:t>Fsc</a:t>
            </a:r>
            <a:r>
              <a:rPr lang="en-US" sz="10000" b="1" dirty="0" smtClean="0">
                <a:latin typeface="Times New Roman" pitchFamily="18" charset="0"/>
                <a:cs typeface="Times New Roman" pitchFamily="18" charset="0"/>
              </a:rPr>
              <a:t> MLT</a:t>
            </a:r>
            <a:endParaRPr lang="en-US" sz="10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Presented </a:t>
            </a:r>
            <a:r>
              <a:rPr lang="en-US" sz="9800" b="1" dirty="0" err="1">
                <a:latin typeface="Times New Roman" pitchFamily="18" charset="0"/>
                <a:cs typeface="Times New Roman" pitchFamily="18" charset="0"/>
              </a:rPr>
              <a:t>by:USWA</a:t>
            </a:r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 FAZAL</a:t>
            </a:r>
          </a:p>
          <a:p>
            <a:endParaRPr lang="en-US" sz="8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758" y="1136542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Bacteria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Escherichia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coli (E. coli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bacterium in intestines of humans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animals.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strains are harmless; some can cause gastrointestinal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infections.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Staphylococcus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aureus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Commonly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found on skin and nasal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passages.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lead to infections including abscesses, pneumonia,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more.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238" y="299764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Bacteria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5977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Clostridium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difficile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(C. diff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.):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Causes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severe diarrhea; often associated with antibiotic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use.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lead to serious intestinal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conditions.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Mycobacterium tuberculosis: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Causative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agent of tuberculosis (TB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Primarily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affects the lungs but can spread throughout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body.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6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3" y="1027135"/>
            <a:ext cx="10242550" cy="118997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Viruses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250" y="2730674"/>
            <a:ext cx="9601196" cy="31189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Influenza Virus: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Causes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seasonal flu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outbreaks.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 severe, particularly in vulnerable populations (elderly,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immunocompromised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3895A0D-2DF4-986C-F633-0B8ED88A6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660" y="377487"/>
            <a:ext cx="843922" cy="8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5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Viruses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Herpes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Simplex Virus (HSV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Causes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oral (cold sores) and genital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herpes.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Commonly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transmitted through close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contact.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Hepatitis Viruses (A, B, C, D, E):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Infectious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agents that affect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liver.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lead to acute and chronic hepatitis, liver cirrhosis, and liver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cancer.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3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Viruses</a:t>
            </a:r>
            <a:endParaRPr lang="en-US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456723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Human Immunodeficiency Virus (HIV): 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Leads to acquired immunodeficiency syndrome (AIDS)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Weakens the immune system, making individuals susceptible to opportunistic infections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9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Fungi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Fungi: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Brief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mention of fungi as infectious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agents.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Importance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causing diseases, particularly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immunocompromised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individuals.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46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48374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500" b="1" dirty="0"/>
              <a:t>Thank You </a:t>
            </a:r>
            <a:r>
              <a:rPr lang="en-US" sz="5500" b="1" dirty="0">
                <a:solidFill>
                  <a:schemeClr val="tx1"/>
                </a:solidFill>
              </a:rPr>
              <a:t>:)</a:t>
            </a:r>
          </a:p>
          <a:p>
            <a:pPr marL="0" indent="0" algn="ctr">
              <a:buNone/>
            </a:pPr>
            <a:endParaRPr lang="en-US" sz="5500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05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1367</TotalTime>
  <Words>237</Words>
  <Application>Microsoft Office PowerPoint</Application>
  <PresentationFormat>Custom</PresentationFormat>
  <Paragraphs>39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Organic</vt:lpstr>
      <vt:lpstr>Introduction to important pathogens</vt:lpstr>
      <vt:lpstr>Bacteria</vt:lpstr>
      <vt:lpstr>Bacteria</vt:lpstr>
      <vt:lpstr>Viruses</vt:lpstr>
      <vt:lpstr>Viruses</vt:lpstr>
      <vt:lpstr>Viruses</vt:lpstr>
      <vt:lpstr>Fungi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</dc:title>
  <dc:creator>MAC</dc:creator>
  <cp:lastModifiedBy>Windows User</cp:lastModifiedBy>
  <cp:revision>80</cp:revision>
  <dcterms:created xsi:type="dcterms:W3CDTF">2025-09-15T17:01:40Z</dcterms:created>
  <dcterms:modified xsi:type="dcterms:W3CDTF">2025-11-24T04:05:56Z</dcterms:modified>
</cp:coreProperties>
</file>