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Impurities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1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Impurities?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Unwanted substances present in a material that affect its </a:t>
            </a:r>
            <a:r>
              <a:rPr lang="en-US" b="1" dirty="0"/>
              <a:t>purity, quality, and use</a:t>
            </a:r>
            <a:r>
              <a:rPr lang="en-US" dirty="0"/>
              <a:t>.</a:t>
            </a:r>
          </a:p>
          <a:p>
            <a:r>
              <a:rPr lang="en-US" b="1" dirty="0"/>
              <a:t>Sources: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Environment</a:t>
            </a:r>
            <a:br>
              <a:rPr lang="en-US" dirty="0"/>
            </a:br>
            <a:r>
              <a:rPr lang="en-US" dirty="0"/>
              <a:t>– Handling &amp; storage</a:t>
            </a:r>
            <a:br>
              <a:rPr lang="en-US" dirty="0"/>
            </a:br>
            <a:r>
              <a:rPr lang="en-US" dirty="0"/>
              <a:t>– Manufacturing processes</a:t>
            </a:r>
          </a:p>
          <a:p>
            <a:r>
              <a:rPr lang="en-US" b="1" dirty="0"/>
              <a:t>Importance: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Impurities can change </a:t>
            </a:r>
            <a:r>
              <a:rPr lang="en-US" b="1" dirty="0"/>
              <a:t>taste, </a:t>
            </a:r>
            <a:r>
              <a:rPr lang="en-US" b="1" dirty="0" err="1"/>
              <a:t>colour</a:t>
            </a:r>
            <a:r>
              <a:rPr lang="en-US" b="1" dirty="0"/>
              <a:t>, reactivity, safety</a:t>
            </a:r>
            <a:r>
              <a:rPr lang="en-US" dirty="0"/>
              <a:t>, and </a:t>
            </a:r>
            <a:r>
              <a:rPr lang="en-US" b="1" dirty="0"/>
              <a:t>effectiveness</a:t>
            </a:r>
            <a:r>
              <a:rPr lang="en-US" dirty="0"/>
              <a:t> of substances.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Impurities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Impurities that change </a:t>
            </a:r>
            <a:r>
              <a:rPr lang="en-US" b="1" dirty="0"/>
              <a:t>physical appearance</a:t>
            </a:r>
            <a:r>
              <a:rPr lang="en-US" dirty="0"/>
              <a:t> only without altering chemical composition.</a:t>
            </a:r>
          </a:p>
          <a:p>
            <a:r>
              <a:rPr lang="en-US" b="1" dirty="0"/>
              <a:t>Examples:</a:t>
            </a:r>
          </a:p>
          <a:p>
            <a:r>
              <a:rPr lang="en-US" dirty="0"/>
              <a:t>Dust </a:t>
            </a:r>
            <a:r>
              <a:rPr lang="en-US" dirty="0" smtClean="0"/>
              <a:t>particles, Sand </a:t>
            </a:r>
            <a:r>
              <a:rPr lang="en-US" dirty="0"/>
              <a:t>or clay</a:t>
            </a:r>
          </a:p>
          <a:p>
            <a:r>
              <a:rPr lang="en-US" dirty="0"/>
              <a:t>Hair, </a:t>
            </a:r>
            <a:r>
              <a:rPr lang="en-US" dirty="0" smtClean="0"/>
              <a:t>fibers, Small </a:t>
            </a:r>
            <a:r>
              <a:rPr lang="en-US" dirty="0"/>
              <a:t>stones</a:t>
            </a:r>
          </a:p>
          <a:p>
            <a:r>
              <a:rPr lang="en-US" dirty="0"/>
              <a:t>Insoluble solid particles</a:t>
            </a:r>
          </a:p>
          <a:p>
            <a:r>
              <a:rPr lang="en-US" b="1" dirty="0"/>
              <a:t>Effects:</a:t>
            </a:r>
          </a:p>
          <a:p>
            <a:r>
              <a:rPr lang="en-US" dirty="0"/>
              <a:t>Change </a:t>
            </a:r>
            <a:r>
              <a:rPr lang="en-US" dirty="0" err="1"/>
              <a:t>colour</a:t>
            </a:r>
            <a:r>
              <a:rPr lang="en-US" dirty="0"/>
              <a:t>, </a:t>
            </a:r>
            <a:r>
              <a:rPr lang="en-US" dirty="0" smtClean="0"/>
              <a:t>turbidity, Make </a:t>
            </a:r>
            <a:r>
              <a:rPr lang="en-US" dirty="0"/>
              <a:t>water look </a:t>
            </a:r>
            <a:r>
              <a:rPr lang="en-US" dirty="0" smtClean="0"/>
              <a:t>dirty, No </a:t>
            </a:r>
            <a:r>
              <a:rPr lang="en-US" dirty="0"/>
              <a:t>chemical reaction occurs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Impurities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Impurities that </a:t>
            </a:r>
            <a:r>
              <a:rPr lang="en-US" b="1" dirty="0"/>
              <a:t>react chemically</a:t>
            </a:r>
            <a:r>
              <a:rPr lang="en-US" dirty="0"/>
              <a:t> with the main substance OR alter its chemical properties.</a:t>
            </a:r>
          </a:p>
          <a:p>
            <a:r>
              <a:rPr lang="en-US" b="1" dirty="0"/>
              <a:t>Examples:</a:t>
            </a:r>
          </a:p>
          <a:p>
            <a:r>
              <a:rPr lang="en-US" dirty="0"/>
              <a:t>Dissolved salts (Ca²⁺, Mg²⁺ → hardness in </a:t>
            </a:r>
            <a:r>
              <a:rPr lang="en-US" dirty="0" smtClean="0"/>
              <a:t>water), Acids </a:t>
            </a:r>
            <a:r>
              <a:rPr lang="en-US" dirty="0"/>
              <a:t>or alkalis</a:t>
            </a:r>
          </a:p>
          <a:p>
            <a:r>
              <a:rPr lang="en-US" dirty="0"/>
              <a:t>Industrial chemicals</a:t>
            </a:r>
          </a:p>
          <a:p>
            <a:r>
              <a:rPr lang="en-US" dirty="0"/>
              <a:t>Heavy metals (lead, arsenic)</a:t>
            </a:r>
          </a:p>
          <a:p>
            <a:r>
              <a:rPr lang="en-US" b="1" dirty="0"/>
              <a:t>Effects:</a:t>
            </a:r>
          </a:p>
          <a:p>
            <a:r>
              <a:rPr lang="en-US" dirty="0"/>
              <a:t>Change taste, pH, and </a:t>
            </a:r>
            <a:r>
              <a:rPr lang="en-US" dirty="0" smtClean="0"/>
              <a:t>reactivity, Can </a:t>
            </a:r>
            <a:r>
              <a:rPr lang="en-US" dirty="0"/>
              <a:t>cause toxicity</a:t>
            </a:r>
          </a:p>
          <a:p>
            <a:r>
              <a:rPr lang="en-US" dirty="0"/>
              <a:t>Makes water hard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4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Impurities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Impurities caused by </a:t>
            </a:r>
            <a:r>
              <a:rPr lang="en-US" b="1" dirty="0"/>
              <a:t>living organisms</a:t>
            </a:r>
            <a:r>
              <a:rPr lang="en-US" dirty="0"/>
              <a:t> or their waste products.</a:t>
            </a:r>
          </a:p>
          <a:p>
            <a:r>
              <a:rPr lang="en-US" b="1" dirty="0"/>
              <a:t>Examples:</a:t>
            </a:r>
          </a:p>
          <a:p>
            <a:r>
              <a:rPr lang="en-US" dirty="0" smtClean="0"/>
              <a:t>Bacteria, Viruses</a:t>
            </a:r>
            <a:endParaRPr lang="en-US" dirty="0"/>
          </a:p>
          <a:p>
            <a:r>
              <a:rPr lang="en-US" dirty="0" smtClean="0"/>
              <a:t>Algae, Fungi</a:t>
            </a:r>
            <a:endParaRPr lang="en-US" dirty="0"/>
          </a:p>
          <a:p>
            <a:r>
              <a:rPr lang="en-US" dirty="0" smtClean="0"/>
              <a:t>Protozoa, Organic </a:t>
            </a:r>
            <a:r>
              <a:rPr lang="en-US" dirty="0"/>
              <a:t>waste (dead plants, animals)</a:t>
            </a:r>
          </a:p>
          <a:p>
            <a:r>
              <a:rPr lang="en-US" b="1" dirty="0"/>
              <a:t>Effects:</a:t>
            </a:r>
          </a:p>
          <a:p>
            <a:r>
              <a:rPr lang="en-US" dirty="0"/>
              <a:t>Spread diseases</a:t>
            </a:r>
          </a:p>
          <a:p>
            <a:r>
              <a:rPr lang="en-US" dirty="0"/>
              <a:t>Make water unsafe for drinking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158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Impurities</vt:lpstr>
      <vt:lpstr>What Are Impurities?</vt:lpstr>
      <vt:lpstr>Physical Impurities</vt:lpstr>
      <vt:lpstr>Chemical Impurities</vt:lpstr>
      <vt:lpstr>Biological Impurities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Impurities</dc:title>
  <dc:creator>Moorche</dc:creator>
  <cp:lastModifiedBy>Moorche</cp:lastModifiedBy>
  <cp:revision>1</cp:revision>
  <dcterms:created xsi:type="dcterms:W3CDTF">2025-11-24T08:11:10Z</dcterms:created>
  <dcterms:modified xsi:type="dcterms:W3CDTF">2025-11-24T08:17:45Z</dcterms:modified>
</cp:coreProperties>
</file>