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Curve Example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0746" y="1365441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Plot midpoint vs frequency points.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Draw a smooth curve passing near them.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Should look like a mountain or skewed curve depending on data.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64" y="3491345"/>
            <a:ext cx="6249410" cy="29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Histogram?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1510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histogram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a graphical representation of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data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adjacent (touching) bars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 bar represents a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 interval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Height of bar =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frequency of that class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to understand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shape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distribution (skewness, symmetry, spread).</a:t>
            </a:r>
          </a:p>
        </p:txBody>
      </p:sp>
    </p:spTree>
    <p:extLst>
      <p:ext uri="{BB962C8B-B14F-4D97-AF65-F5344CB8AC3E}">
        <p14:creationId xmlns:p14="http://schemas.microsoft.com/office/powerpoint/2010/main" val="9282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a 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data is </a:t>
            </a:r>
            <a:r>
              <a:rPr lang="en-US" b="1" dirty="0"/>
              <a:t>continuous</a:t>
            </a:r>
            <a:r>
              <a:rPr lang="en-US" dirty="0"/>
              <a:t>.</a:t>
            </a:r>
          </a:p>
          <a:p>
            <a:r>
              <a:rPr lang="en-US" dirty="0"/>
              <a:t>When you want to show </a:t>
            </a:r>
            <a:r>
              <a:rPr lang="en-US" b="1" dirty="0"/>
              <a:t>distribution</a:t>
            </a:r>
            <a:r>
              <a:rPr lang="en-US" dirty="0"/>
              <a:t> clearly.</a:t>
            </a:r>
          </a:p>
          <a:p>
            <a:r>
              <a:rPr lang="en-US" dirty="0"/>
              <a:t>To compare spreads, peaks, or variation in data.</a:t>
            </a:r>
          </a:p>
          <a:p>
            <a:r>
              <a:rPr lang="en-US" dirty="0"/>
              <a:t>Best for </a:t>
            </a:r>
            <a:r>
              <a:rPr lang="en-US" b="1" dirty="0"/>
              <a:t>large datasets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Construct a Histogram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1510" y="1494750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a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frequency table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(class intervals &amp; frequency).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Draw x-axis → class intervals.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Draw y-axis → frequency.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Draw bars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 no gaps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Label axes &amp; give title.</a:t>
            </a:r>
          </a:p>
        </p:txBody>
      </p:sp>
    </p:spTree>
    <p:extLst>
      <p:ext uri="{BB962C8B-B14F-4D97-AF65-F5344CB8AC3E}">
        <p14:creationId xmlns:p14="http://schemas.microsoft.com/office/powerpoint/2010/main" val="33070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Data: Marks of students</a:t>
            </a:r>
            <a:br>
              <a:rPr lang="en-US" dirty="0"/>
            </a:br>
            <a:r>
              <a:rPr lang="en-US" dirty="0"/>
              <a:t>Class </a:t>
            </a:r>
            <a:r>
              <a:rPr lang="en-US" dirty="0" err="1" smtClean="0"/>
              <a:t>Intervals|Frequency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10–20 </a:t>
            </a:r>
            <a:r>
              <a:rPr lang="en-US" dirty="0" smtClean="0"/>
              <a:t>|   </a:t>
            </a:r>
            <a:r>
              <a:rPr lang="en-US" dirty="0"/>
              <a:t>3</a:t>
            </a:r>
            <a:br>
              <a:rPr lang="en-US" dirty="0"/>
            </a:br>
            <a:r>
              <a:rPr lang="en-US" dirty="0"/>
              <a:t>20–30 </a:t>
            </a:r>
            <a:r>
              <a:rPr lang="en-US" dirty="0" smtClean="0"/>
              <a:t>|   </a:t>
            </a:r>
            <a:r>
              <a:rPr lang="en-US" dirty="0"/>
              <a:t>5</a:t>
            </a:r>
            <a:br>
              <a:rPr lang="en-US" dirty="0"/>
            </a:br>
            <a:r>
              <a:rPr lang="en-US" dirty="0"/>
              <a:t>30–40 </a:t>
            </a:r>
            <a:r>
              <a:rPr lang="en-US" dirty="0" smtClean="0"/>
              <a:t>|   </a:t>
            </a:r>
            <a:r>
              <a:rPr lang="en-US" dirty="0"/>
              <a:t>8</a:t>
            </a:r>
            <a:br>
              <a:rPr lang="en-US" dirty="0"/>
            </a:br>
            <a:r>
              <a:rPr lang="en-US" dirty="0"/>
              <a:t>40–50 </a:t>
            </a:r>
            <a:r>
              <a:rPr lang="en-US" dirty="0" smtClean="0"/>
              <a:t>|   </a:t>
            </a:r>
            <a:r>
              <a:rPr lang="en-US" dirty="0"/>
              <a:t>4</a:t>
            </a:r>
            <a:br>
              <a:rPr lang="en-US" dirty="0"/>
            </a:br>
            <a:r>
              <a:rPr lang="en-US" dirty="0"/>
              <a:t>50–60 </a:t>
            </a:r>
            <a:r>
              <a:rPr lang="en-US" dirty="0" smtClean="0"/>
              <a:t>|   </a:t>
            </a:r>
            <a:r>
              <a:rPr lang="en-US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73" y="2556932"/>
            <a:ext cx="6213476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Steps to Draw Frequency </a:t>
            </a:r>
            <a:r>
              <a:rPr lang="en-US" b="1" dirty="0" smtClean="0"/>
              <a:t>Polygon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1510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frequency table.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Calculate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 midpoints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(lower limit + upper limit)/2.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Plot midpoints on x-axis with frequency on y-axis.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Join points with straight lines.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Extend to zero frequency at start and end for closure.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7" y="2285999"/>
            <a:ext cx="4430856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Polygon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Interval | Frequency | Midpoint</a:t>
            </a:r>
            <a:br>
              <a:rPr lang="en-US" dirty="0"/>
            </a:br>
            <a:r>
              <a:rPr lang="en-US" dirty="0"/>
              <a:t>10–20 | 3 | 15</a:t>
            </a:r>
            <a:br>
              <a:rPr lang="en-US" dirty="0"/>
            </a:br>
            <a:r>
              <a:rPr lang="en-US" dirty="0"/>
              <a:t>20–30 | 5 | 25</a:t>
            </a:r>
            <a:br>
              <a:rPr lang="en-US" dirty="0"/>
            </a:br>
            <a:r>
              <a:rPr lang="en-US" dirty="0"/>
              <a:t>30–40 | 8 | 35</a:t>
            </a:r>
            <a:br>
              <a:rPr lang="en-US" dirty="0"/>
            </a:br>
            <a:r>
              <a:rPr lang="en-US" dirty="0"/>
              <a:t>40–50 | 4 | 45</a:t>
            </a:r>
            <a:br>
              <a:rPr lang="en-US" dirty="0"/>
            </a:br>
            <a:r>
              <a:rPr lang="en-US" dirty="0"/>
              <a:t>50–60 | 2 | 55</a:t>
            </a:r>
          </a:p>
        </p:txBody>
      </p:sp>
    </p:spTree>
    <p:extLst>
      <p:ext uri="{BB962C8B-B14F-4D97-AF65-F5344CB8AC3E}">
        <p14:creationId xmlns:p14="http://schemas.microsoft.com/office/powerpoint/2010/main" val="11650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Frequency Curve?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1510" y="1291550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smooth, free-hand curve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drawn through the points of a frequency polygon.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Shows the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overall shape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distribution more clearly.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for large datasets where smoothness is meaningful.</a:t>
            </a:r>
          </a:p>
        </p:txBody>
      </p:sp>
    </p:spTree>
    <p:extLst>
      <p:ext uri="{BB962C8B-B14F-4D97-AF65-F5344CB8AC3E}">
        <p14:creationId xmlns:p14="http://schemas.microsoft.com/office/powerpoint/2010/main" val="4865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Frequency Curve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2274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Smooth (no sharp points).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Starts and ends on the x-axis.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bars—only curve.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Represents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distribution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Helps visualize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normal distribution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skewness.</a:t>
            </a:r>
          </a:p>
        </p:txBody>
      </p:sp>
    </p:spTree>
    <p:extLst>
      <p:ext uri="{BB962C8B-B14F-4D97-AF65-F5344CB8AC3E}">
        <p14:creationId xmlns:p14="http://schemas.microsoft.com/office/powerpoint/2010/main" val="26528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290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Statistics</vt:lpstr>
      <vt:lpstr>What is a Histogram?</vt:lpstr>
      <vt:lpstr>When to Use a Histogram</vt:lpstr>
      <vt:lpstr>Steps to Construct a Histogram</vt:lpstr>
      <vt:lpstr>Histogram Example</vt:lpstr>
      <vt:lpstr>Steps to Draw Frequency Polygon</vt:lpstr>
      <vt:lpstr>Frequency Polygon Example</vt:lpstr>
      <vt:lpstr>What is a Frequency Curve?</vt:lpstr>
      <vt:lpstr>Properties of Frequency Curve</vt:lpstr>
      <vt:lpstr>Frequency Curve Example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Moorche</dc:creator>
  <cp:lastModifiedBy>Moorche</cp:lastModifiedBy>
  <cp:revision>3</cp:revision>
  <dcterms:created xsi:type="dcterms:W3CDTF">2025-11-24T07:22:39Z</dcterms:created>
  <dcterms:modified xsi:type="dcterms:W3CDTF">2025-11-24T07:56:46Z</dcterms:modified>
</cp:coreProperties>
</file>