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0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Statistics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105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Table &amp; Frequency 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What is a Frequency Table?</a:t>
            </a:r>
          </a:p>
          <a:p>
            <a:r>
              <a:rPr lang="en-US" dirty="0"/>
              <a:t>A </a:t>
            </a:r>
            <a:r>
              <a:rPr lang="en-US" b="1" dirty="0"/>
              <a:t>frequency table</a:t>
            </a:r>
            <a:r>
              <a:rPr lang="en-US" dirty="0"/>
              <a:t> organizes raw data into categories (or classes) and shows </a:t>
            </a:r>
            <a:r>
              <a:rPr lang="en-US" b="1" dirty="0"/>
              <a:t>how many times</a:t>
            </a:r>
            <a:r>
              <a:rPr lang="en-US" dirty="0"/>
              <a:t> each value occurs.</a:t>
            </a:r>
          </a:p>
          <a:p>
            <a:r>
              <a:rPr lang="en-US" b="1" dirty="0"/>
              <a:t>What is a Frequency Distribution?</a:t>
            </a:r>
          </a:p>
          <a:p>
            <a:r>
              <a:rPr lang="en-US" dirty="0"/>
              <a:t>A </a:t>
            </a:r>
            <a:r>
              <a:rPr lang="en-US" b="1" dirty="0"/>
              <a:t>frequency distribution</a:t>
            </a:r>
            <a:r>
              <a:rPr lang="en-US" dirty="0"/>
              <a:t> is the </a:t>
            </a:r>
            <a:r>
              <a:rPr lang="en-US" b="1" dirty="0"/>
              <a:t>complete table</a:t>
            </a:r>
            <a:r>
              <a:rPr lang="en-US" dirty="0"/>
              <a:t> showing:</a:t>
            </a:r>
          </a:p>
          <a:p>
            <a:r>
              <a:rPr lang="en-US" dirty="0"/>
              <a:t>Class intervals / categories</a:t>
            </a:r>
          </a:p>
          <a:p>
            <a:r>
              <a:rPr lang="en-US" dirty="0"/>
              <a:t>Frequency (f)</a:t>
            </a:r>
          </a:p>
          <a:p>
            <a:r>
              <a:rPr lang="en-US" dirty="0"/>
              <a:t>Cumulative frequency (</a:t>
            </a:r>
            <a:r>
              <a:rPr lang="en-US" dirty="0" err="1"/>
              <a:t>cf</a:t>
            </a:r>
            <a:r>
              <a:rPr lang="en-US" dirty="0"/>
              <a:t>)</a:t>
            </a:r>
          </a:p>
          <a:p>
            <a:r>
              <a:rPr lang="en-US" dirty="0"/>
              <a:t>Relative frequency (optional)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80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Steps to Make a Frequency Distribution (Continuous Data)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Collect Raw Data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12, 15, 17, 18, 20, 22, 25, 27, 30, 32, 33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Find the Range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Range = Largest value – Smallest value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= 33 – 12 =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21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Select Number of Classes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Common choice: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5–7 classes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(You can choose 5 for this example.)</a:t>
            </a:r>
          </a:p>
        </p:txBody>
      </p:sp>
    </p:spTree>
    <p:extLst>
      <p:ext uri="{BB962C8B-B14F-4D97-AF65-F5344CB8AC3E}">
        <p14:creationId xmlns:p14="http://schemas.microsoft.com/office/powerpoint/2010/main" val="2817652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Steps to Make a Frequency Distribution (Continuous Data)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351314"/>
            <a:ext cx="9908308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Calculate Class Width (h)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h=Range/ No. of Classes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Range​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= 21 / 5 =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4.2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round to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Make Class Intervals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Start from the lowest value → 12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Classes (width = 5):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12–16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17–21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22–26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27–31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32–36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Count Frequencies</a:t>
            </a: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800" dirty="0" smtClean="0">
                <a:solidFill>
                  <a:schemeClr val="tx1"/>
                </a:solidFill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Count how many observations fall in each class.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Make the Table</a:t>
            </a:r>
            <a:r>
              <a:rPr lang="en-US" altLang="en-US" sz="1800" dirty="0" smtClean="0">
                <a:solidFill>
                  <a:schemeClr val="tx1"/>
                </a:solidFill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Add: Class Interval, Frequency, Cumulative Frequency.</a:t>
            </a:r>
          </a:p>
        </p:txBody>
      </p:sp>
    </p:spTree>
    <p:extLst>
      <p:ext uri="{BB962C8B-B14F-4D97-AF65-F5344CB8AC3E}">
        <p14:creationId xmlns:p14="http://schemas.microsoft.com/office/powerpoint/2010/main" val="3646384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</a:t>
            </a:r>
            <a:r>
              <a:rPr lang="en-US" dirty="0"/>
              <a:t>to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Raw Data (Students will create the continuous frequency table):</a:t>
            </a:r>
          </a:p>
          <a:p>
            <a:r>
              <a:rPr lang="en-US" dirty="0"/>
              <a:t>21, 25, 29, 32, 35, 38, 42, 45, 47, 49, 50, 52, 57</a:t>
            </a:r>
          </a:p>
          <a:p>
            <a:r>
              <a:rPr lang="en-US" b="1" dirty="0"/>
              <a:t>Task</a:t>
            </a:r>
            <a:r>
              <a:rPr lang="en-US" b="1" dirty="0" smtClean="0"/>
              <a:t>:</a:t>
            </a:r>
            <a:endParaRPr lang="en-US" dirty="0"/>
          </a:p>
          <a:p>
            <a:r>
              <a:rPr lang="en-US" dirty="0"/>
              <a:t>Find the </a:t>
            </a:r>
            <a:r>
              <a:rPr lang="en-US" b="1" dirty="0" smtClean="0"/>
              <a:t>range</a:t>
            </a:r>
            <a:r>
              <a:rPr lang="en-US" dirty="0" smtClean="0"/>
              <a:t>, Decide </a:t>
            </a:r>
            <a:r>
              <a:rPr lang="en-US" dirty="0"/>
              <a:t>the </a:t>
            </a:r>
            <a:r>
              <a:rPr lang="en-US" b="1" dirty="0"/>
              <a:t>number of classes</a:t>
            </a:r>
            <a:r>
              <a:rPr lang="en-US" dirty="0"/>
              <a:t> (5 or 6 recommended)</a:t>
            </a:r>
          </a:p>
          <a:p>
            <a:r>
              <a:rPr lang="en-US" dirty="0"/>
              <a:t>Calculate </a:t>
            </a:r>
            <a:r>
              <a:rPr lang="en-US" b="1" dirty="0"/>
              <a:t>class </a:t>
            </a:r>
            <a:r>
              <a:rPr lang="en-US" b="1" dirty="0" smtClean="0"/>
              <a:t>width</a:t>
            </a:r>
            <a:r>
              <a:rPr lang="en-US" dirty="0" smtClean="0"/>
              <a:t>, Make </a:t>
            </a:r>
            <a:r>
              <a:rPr lang="en-US" b="1" dirty="0"/>
              <a:t>class intervals</a:t>
            </a:r>
            <a:endParaRPr lang="en-US" dirty="0"/>
          </a:p>
          <a:p>
            <a:r>
              <a:rPr lang="en-US" dirty="0"/>
              <a:t>Count </a:t>
            </a:r>
            <a:r>
              <a:rPr lang="en-US" b="1" dirty="0"/>
              <a:t>frequencies</a:t>
            </a:r>
            <a:endParaRPr lang="en-US" dirty="0"/>
          </a:p>
          <a:p>
            <a:r>
              <a:rPr lang="en-US" dirty="0"/>
              <a:t>Prepare the final </a:t>
            </a:r>
            <a:r>
              <a:rPr lang="en-US" b="1" dirty="0"/>
              <a:t>frequency distribution table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083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Raw </a:t>
            </a:r>
            <a:r>
              <a:rPr lang="en-US" b="1" dirty="0" smtClean="0"/>
              <a:t>Data:</a:t>
            </a:r>
            <a:endParaRPr lang="en-US" b="1" dirty="0"/>
          </a:p>
          <a:p>
            <a:r>
              <a:rPr lang="en-US" dirty="0"/>
              <a:t>10, 12, 15, 17, 18, 21</a:t>
            </a:r>
          </a:p>
          <a:p>
            <a:r>
              <a:rPr lang="en-US" b="1" dirty="0"/>
              <a:t>Steps</a:t>
            </a:r>
          </a:p>
          <a:p>
            <a:r>
              <a:rPr lang="en-US" b="1" dirty="0"/>
              <a:t>1. Range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= 21 – 10 = </a:t>
            </a:r>
            <a:r>
              <a:rPr lang="en-US" b="1" dirty="0"/>
              <a:t>11</a:t>
            </a:r>
            <a:endParaRPr lang="en-US" dirty="0"/>
          </a:p>
          <a:p>
            <a:r>
              <a:rPr lang="en-US" b="1" dirty="0"/>
              <a:t>2. Choose number of classes: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= 3</a:t>
            </a:r>
          </a:p>
          <a:p>
            <a:r>
              <a:rPr lang="en-US" b="1" dirty="0"/>
              <a:t>3. Class width: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h = 11 / 3 = </a:t>
            </a:r>
            <a:r>
              <a:rPr lang="en-US" b="1" dirty="0"/>
              <a:t>3.6 → round to 4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046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4. Class intervals: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10–13</a:t>
            </a:r>
            <a:br>
              <a:rPr lang="en-US" dirty="0"/>
            </a:br>
            <a:r>
              <a:rPr lang="en-US" dirty="0"/>
              <a:t>14–17</a:t>
            </a:r>
            <a:br>
              <a:rPr lang="en-US" dirty="0"/>
            </a:br>
            <a:r>
              <a:rPr lang="en-US" dirty="0"/>
              <a:t>18–21</a:t>
            </a:r>
          </a:p>
          <a:p>
            <a:r>
              <a:rPr lang="en-US" b="1" dirty="0"/>
              <a:t>5. Count frequencies: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10–13 → 2</a:t>
            </a:r>
            <a:br>
              <a:rPr lang="en-US" dirty="0"/>
            </a:br>
            <a:r>
              <a:rPr lang="en-US" dirty="0"/>
              <a:t>14–17 → 2</a:t>
            </a:r>
            <a:br>
              <a:rPr lang="en-US" dirty="0"/>
            </a:br>
            <a:r>
              <a:rPr lang="en-US" dirty="0"/>
              <a:t>18–21 → 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162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Steps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295400" y="3484880"/>
          <a:ext cx="9601200" cy="146304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240027692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260978375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744896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Class Interval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Frequency (f)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Cumulative Frequency (cf)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8533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10–13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73356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14–17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779394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18–21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0182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66423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</TotalTime>
  <Words>215</Words>
  <Application>Microsoft Office PowerPoint</Application>
  <PresentationFormat>Widescreen</PresentationFormat>
  <Paragraphs>58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Organic</vt:lpstr>
      <vt:lpstr>Statistics</vt:lpstr>
      <vt:lpstr>Frequency Table &amp; Frequency Distribution</vt:lpstr>
      <vt:lpstr>Steps to Make a Frequency Distribution (Continuous Data)</vt:lpstr>
      <vt:lpstr>Steps to Make a Frequency Distribution (Continuous Data)</vt:lpstr>
      <vt:lpstr>Example to Practice</vt:lpstr>
      <vt:lpstr>Example</vt:lpstr>
      <vt:lpstr>Steps</vt:lpstr>
      <vt:lpstr>Steps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Statistics</dc:title>
  <dc:creator>Moorche</dc:creator>
  <cp:lastModifiedBy>Moorche</cp:lastModifiedBy>
  <cp:revision>2</cp:revision>
  <dcterms:created xsi:type="dcterms:W3CDTF">2025-11-21T07:01:11Z</dcterms:created>
  <dcterms:modified xsi:type="dcterms:W3CDTF">2025-11-21T07:12:14Z</dcterms:modified>
</cp:coreProperties>
</file>