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Permanent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Washing Soda Method</a:t>
            </a:r>
          </a:p>
          <a:p>
            <a:r>
              <a:rPr lang="en-US" dirty="0"/>
              <a:t>Add </a:t>
            </a:r>
            <a:r>
              <a:rPr lang="en-US" b="1" dirty="0" err="1"/>
              <a:t>Na₂CO</a:t>
            </a:r>
            <a:r>
              <a:rPr lang="en-US" b="1" dirty="0" smtClean="0"/>
              <a:t>₃</a:t>
            </a:r>
            <a:r>
              <a:rPr lang="en-US" dirty="0" smtClean="0"/>
              <a:t>, Precipitates </a:t>
            </a:r>
            <a:r>
              <a:rPr lang="en-US" dirty="0" err="1"/>
              <a:t>CaCO</a:t>
            </a:r>
            <a:r>
              <a:rPr lang="en-US" dirty="0"/>
              <a:t>₃ and </a:t>
            </a:r>
            <a:r>
              <a:rPr lang="en-US" dirty="0" err="1"/>
              <a:t>MgCO</a:t>
            </a:r>
            <a:r>
              <a:rPr lang="en-US" dirty="0"/>
              <a:t>₃</a:t>
            </a:r>
            <a:br>
              <a:rPr lang="en-US" dirty="0"/>
            </a:br>
            <a:r>
              <a:rPr lang="en-US" dirty="0"/>
              <a:t>Example:</a:t>
            </a:r>
            <a:br>
              <a:rPr lang="en-US" dirty="0"/>
            </a:br>
            <a:r>
              <a:rPr lang="en-US" dirty="0" err="1"/>
              <a:t>CaSO</a:t>
            </a:r>
            <a:r>
              <a:rPr lang="en-US" dirty="0"/>
              <a:t>₄ + </a:t>
            </a:r>
            <a:r>
              <a:rPr lang="en-US" dirty="0" err="1"/>
              <a:t>Na₂CO</a:t>
            </a:r>
            <a:r>
              <a:rPr lang="en-US" dirty="0"/>
              <a:t>₃ → </a:t>
            </a:r>
            <a:r>
              <a:rPr lang="en-US" dirty="0" err="1"/>
              <a:t>CaCO</a:t>
            </a:r>
            <a:r>
              <a:rPr lang="en-US" dirty="0"/>
              <a:t>₃↓ + </a:t>
            </a:r>
            <a:r>
              <a:rPr lang="en-US" dirty="0" err="1"/>
              <a:t>Na₂SO</a:t>
            </a:r>
            <a:r>
              <a:rPr lang="en-US" dirty="0"/>
              <a:t>₄</a:t>
            </a:r>
          </a:p>
          <a:p>
            <a:r>
              <a:rPr lang="en-US" b="1" dirty="0"/>
              <a:t>2. Ion-Exchange (</a:t>
            </a:r>
            <a:r>
              <a:rPr lang="en-US" b="1" dirty="0" err="1"/>
              <a:t>Permutit</a:t>
            </a:r>
            <a:r>
              <a:rPr lang="en-US" b="1" dirty="0"/>
              <a:t>/Zeolite Method)</a:t>
            </a:r>
          </a:p>
          <a:p>
            <a:r>
              <a:rPr lang="en-US" dirty="0"/>
              <a:t>Hard water passes through </a:t>
            </a:r>
            <a:r>
              <a:rPr lang="en-US" b="1" dirty="0"/>
              <a:t>sodium </a:t>
            </a:r>
            <a:r>
              <a:rPr lang="en-US" b="1" dirty="0" smtClean="0"/>
              <a:t>zeolite</a:t>
            </a:r>
            <a:r>
              <a:rPr lang="en-US" dirty="0" smtClean="0"/>
              <a:t>, Ca²</a:t>
            </a:r>
            <a:r>
              <a:rPr lang="en-US" dirty="0"/>
              <a:t>⁺/Mg²⁺ exchanged with Na⁺</a:t>
            </a:r>
          </a:p>
          <a:p>
            <a:r>
              <a:rPr lang="en-US" dirty="0"/>
              <a:t>Produces </a:t>
            </a:r>
            <a:r>
              <a:rPr lang="en-US" i="1" dirty="0"/>
              <a:t>soft water</a:t>
            </a:r>
            <a:endParaRPr lang="en-US" dirty="0"/>
          </a:p>
          <a:p>
            <a:r>
              <a:rPr lang="en-US" b="1" dirty="0"/>
              <a:t>3. Synthetic Resins Method</a:t>
            </a:r>
          </a:p>
          <a:p>
            <a:r>
              <a:rPr lang="en-US" dirty="0"/>
              <a:t>Uses cation-exchange resins (</a:t>
            </a:r>
            <a:r>
              <a:rPr lang="en-US" dirty="0" smtClean="0"/>
              <a:t>R–Na), Ca²</a:t>
            </a:r>
            <a:r>
              <a:rPr lang="en-US" dirty="0"/>
              <a:t>⁺/Mg²⁺ replaced with Na⁺ or H⁺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Hard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Poor lather formation</a:t>
            </a:r>
            <a:r>
              <a:rPr lang="en-US" dirty="0"/>
              <a:t> with soap → more soap required</a:t>
            </a:r>
          </a:p>
          <a:p>
            <a:r>
              <a:rPr lang="en-US" dirty="0"/>
              <a:t>Forms </a:t>
            </a:r>
            <a:r>
              <a:rPr lang="en-US" b="1" dirty="0"/>
              <a:t>scum</a:t>
            </a:r>
            <a:r>
              <a:rPr lang="en-US" dirty="0"/>
              <a:t> with soap (insoluble Ca/Mg </a:t>
            </a:r>
            <a:r>
              <a:rPr lang="en-US" dirty="0" smtClean="0"/>
              <a:t>salts),Causes </a:t>
            </a:r>
            <a:r>
              <a:rPr lang="en-US" b="1" dirty="0"/>
              <a:t>scale deposits</a:t>
            </a:r>
            <a:r>
              <a:rPr lang="en-US" dirty="0"/>
              <a:t> in kettles, boilers, heaters, and pipes</a:t>
            </a:r>
          </a:p>
          <a:p>
            <a:r>
              <a:rPr lang="en-US" b="1" dirty="0"/>
              <a:t>Reduces efficiency</a:t>
            </a:r>
            <a:r>
              <a:rPr lang="en-US" dirty="0"/>
              <a:t> of water heaters due to scale insulation</a:t>
            </a:r>
          </a:p>
          <a:p>
            <a:r>
              <a:rPr lang="en-US" dirty="0"/>
              <a:t>Causes </a:t>
            </a:r>
            <a:r>
              <a:rPr lang="en-US" b="1" dirty="0"/>
              <a:t>blockage</a:t>
            </a:r>
            <a:r>
              <a:rPr lang="en-US" dirty="0"/>
              <a:t> of pipes and decreases water </a:t>
            </a:r>
            <a:r>
              <a:rPr lang="en-US" dirty="0" smtClean="0"/>
              <a:t>flow, Leaves </a:t>
            </a:r>
            <a:r>
              <a:rPr lang="en-US" b="1" dirty="0"/>
              <a:t>white spots</a:t>
            </a:r>
            <a:r>
              <a:rPr lang="en-US" dirty="0"/>
              <a:t> on utensils, tiles, and bathroom fittings</a:t>
            </a:r>
          </a:p>
          <a:p>
            <a:r>
              <a:rPr lang="en-US" dirty="0"/>
              <a:t>Makes </a:t>
            </a:r>
            <a:r>
              <a:rPr lang="en-US" b="1" dirty="0"/>
              <a:t>laundry stiff and dull</a:t>
            </a:r>
            <a:r>
              <a:rPr lang="en-US" dirty="0"/>
              <a:t>; damages fabric over </a:t>
            </a:r>
            <a:r>
              <a:rPr lang="en-US" dirty="0" smtClean="0"/>
              <a:t>time, Interferes </a:t>
            </a:r>
            <a:r>
              <a:rPr lang="en-US" dirty="0"/>
              <a:t>with </a:t>
            </a:r>
            <a:r>
              <a:rPr lang="en-US" b="1" dirty="0"/>
              <a:t>industrial processes</a:t>
            </a:r>
            <a:r>
              <a:rPr lang="en-US" dirty="0"/>
              <a:t> (dyeing, textile, paper)</a:t>
            </a:r>
          </a:p>
          <a:p>
            <a:r>
              <a:rPr lang="en-US" dirty="0"/>
              <a:t>Affects </a:t>
            </a:r>
            <a:r>
              <a:rPr lang="en-US" b="1" dirty="0"/>
              <a:t>taste</a:t>
            </a:r>
            <a:r>
              <a:rPr lang="en-US" dirty="0"/>
              <a:t> and may leave </a:t>
            </a:r>
            <a:r>
              <a:rPr lang="en-US" dirty="0" smtClean="0"/>
              <a:t>bitterness, Causes </a:t>
            </a:r>
            <a:r>
              <a:rPr lang="en-US" b="1" dirty="0"/>
              <a:t>skin dryness</a:t>
            </a:r>
            <a:r>
              <a:rPr lang="en-US" dirty="0"/>
              <a:t> and dull hair due to mineral deposits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Impurities in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Impurities: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Substances present in water other than H₂O molecules.</a:t>
            </a:r>
            <a:br>
              <a:rPr lang="en-US" dirty="0"/>
            </a:br>
            <a:r>
              <a:rPr lang="en-US" dirty="0"/>
              <a:t>They affect </a:t>
            </a:r>
            <a:r>
              <a:rPr lang="en-US" b="1" dirty="0"/>
              <a:t>taste, color, odor, conductivity, hardness, and safety</a:t>
            </a:r>
            <a:r>
              <a:rPr lang="en-US" dirty="0"/>
              <a:t>.</a:t>
            </a:r>
          </a:p>
          <a:p>
            <a:r>
              <a:rPr lang="en-US" b="1" dirty="0"/>
              <a:t>Types of Impurities:</a:t>
            </a:r>
            <a:endParaRPr lang="en-US" dirty="0"/>
          </a:p>
          <a:p>
            <a:r>
              <a:rPr lang="en-US" b="1" dirty="0"/>
              <a:t>Physical impurities</a:t>
            </a:r>
            <a:endParaRPr lang="en-US" dirty="0"/>
          </a:p>
          <a:p>
            <a:r>
              <a:rPr lang="en-US" b="1" dirty="0"/>
              <a:t>Chemical impurities</a:t>
            </a:r>
            <a:endParaRPr lang="en-US" dirty="0"/>
          </a:p>
          <a:p>
            <a:r>
              <a:rPr lang="en-US" b="1" dirty="0"/>
              <a:t>Biological impurities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Impurities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Non-chemical contaminants that change the </a:t>
            </a:r>
            <a:r>
              <a:rPr lang="en-US" i="1" dirty="0"/>
              <a:t>appearance</a:t>
            </a:r>
            <a:r>
              <a:rPr lang="en-US" dirty="0"/>
              <a:t> of water.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Suspended particles (sand, clay, </a:t>
            </a:r>
            <a:r>
              <a:rPr lang="en-US" dirty="0" smtClean="0"/>
              <a:t>silt), Turbidity</a:t>
            </a:r>
            <a:endParaRPr lang="en-US" dirty="0"/>
          </a:p>
          <a:p>
            <a:r>
              <a:rPr lang="en-US" dirty="0"/>
              <a:t>Color, odor, </a:t>
            </a:r>
            <a:r>
              <a:rPr lang="en-US" dirty="0" smtClean="0"/>
              <a:t>taste, Floating </a:t>
            </a:r>
            <a:r>
              <a:rPr lang="en-US" dirty="0"/>
              <a:t>organic matter</a:t>
            </a:r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Make water look </a:t>
            </a:r>
            <a:r>
              <a:rPr lang="en-US" dirty="0" smtClean="0"/>
              <a:t>dirty, Increase </a:t>
            </a:r>
            <a:r>
              <a:rPr lang="en-US" dirty="0"/>
              <a:t>turbidity</a:t>
            </a:r>
          </a:p>
          <a:p>
            <a:r>
              <a:rPr lang="en-US" dirty="0"/>
              <a:t>Cause foul smell/taste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Impurities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Dissolved chemical substances that alter the composition of water.</a:t>
            </a:r>
          </a:p>
          <a:p>
            <a:r>
              <a:rPr lang="en-US" b="1" dirty="0"/>
              <a:t>Common Examples:</a:t>
            </a:r>
            <a:endParaRPr lang="en-US" dirty="0"/>
          </a:p>
          <a:p>
            <a:r>
              <a:rPr lang="en-US" dirty="0"/>
              <a:t>Dissolved salts (Ca²⁺, Mg²⁺, Fe²⁺)</a:t>
            </a:r>
          </a:p>
          <a:p>
            <a:r>
              <a:rPr lang="en-US" dirty="0"/>
              <a:t>Acids, </a:t>
            </a:r>
            <a:r>
              <a:rPr lang="en-US" dirty="0" smtClean="0"/>
              <a:t>bases, Industrial chemicals, Pesticides </a:t>
            </a:r>
            <a:r>
              <a:rPr lang="en-US" dirty="0"/>
              <a:t>and fertilizers</a:t>
            </a:r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Change hardness</a:t>
            </a:r>
          </a:p>
          <a:p>
            <a:r>
              <a:rPr lang="en-US" dirty="0"/>
              <a:t>Make water unsafe for drinking</a:t>
            </a:r>
          </a:p>
          <a:p>
            <a:r>
              <a:rPr lang="en-US" dirty="0"/>
              <a:t>May cause poisoning or corrosion in pipes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Impurities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Living organisms present in water.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Bacteria (E. coli, cholera </a:t>
            </a:r>
            <a:r>
              <a:rPr lang="en-US" dirty="0" smtClean="0"/>
              <a:t>bacteria), Algae</a:t>
            </a:r>
            <a:endParaRPr lang="en-US" dirty="0"/>
          </a:p>
          <a:p>
            <a:r>
              <a:rPr lang="en-US" dirty="0" smtClean="0"/>
              <a:t>Viruses, Protozoa</a:t>
            </a:r>
            <a:endParaRPr lang="en-US" dirty="0"/>
          </a:p>
          <a:p>
            <a:r>
              <a:rPr lang="en-US" b="1" dirty="0"/>
              <a:t>Effects:</a:t>
            </a:r>
            <a:endParaRPr lang="en-US" dirty="0"/>
          </a:p>
          <a:p>
            <a:r>
              <a:rPr lang="en-US" dirty="0"/>
              <a:t>Cause diseases</a:t>
            </a:r>
          </a:p>
          <a:p>
            <a:r>
              <a:rPr lang="en-US" dirty="0"/>
              <a:t>Alter taste and odor</a:t>
            </a:r>
          </a:p>
          <a:p>
            <a:r>
              <a:rPr lang="en-US" dirty="0"/>
              <a:t>Can grow in stagnant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9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and Soft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Soft Water: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Water that forms </a:t>
            </a:r>
            <a:r>
              <a:rPr lang="en-US" i="1" dirty="0"/>
              <a:t>easily lather</a:t>
            </a:r>
            <a:r>
              <a:rPr lang="en-US" dirty="0"/>
              <a:t> with soap.</a:t>
            </a:r>
            <a:br>
              <a:rPr lang="en-US" dirty="0"/>
            </a:br>
            <a:r>
              <a:rPr lang="en-US" dirty="0"/>
              <a:t>Contains </a:t>
            </a:r>
            <a:r>
              <a:rPr lang="en-US" b="1" dirty="0"/>
              <a:t>low concentration</a:t>
            </a:r>
            <a:r>
              <a:rPr lang="en-US" dirty="0"/>
              <a:t> of Ca²⁺ and Mg²⁺ ions.</a:t>
            </a:r>
          </a:p>
          <a:p>
            <a:r>
              <a:rPr lang="en-US" b="1" dirty="0"/>
              <a:t>Hard Water: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Water that </a:t>
            </a:r>
            <a:r>
              <a:rPr lang="en-US" i="1" dirty="0"/>
              <a:t>does not lather easily</a:t>
            </a:r>
            <a:r>
              <a:rPr lang="en-US" dirty="0"/>
              <a:t> with soap.</a:t>
            </a:r>
            <a:br>
              <a:rPr lang="en-US" dirty="0"/>
            </a:br>
            <a:r>
              <a:rPr lang="en-US" dirty="0"/>
              <a:t>Contains </a:t>
            </a:r>
            <a:r>
              <a:rPr lang="en-US" b="1" dirty="0"/>
              <a:t>high levels</a:t>
            </a:r>
            <a:r>
              <a:rPr lang="en-US" dirty="0"/>
              <a:t> of Ca²⁺ and Mg²⁺ ions.</a:t>
            </a:r>
          </a:p>
          <a:p>
            <a:r>
              <a:rPr lang="en-US" b="1" dirty="0"/>
              <a:t>Reason: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Soap reacts with Ca²⁺/Mg²⁺ to form </a:t>
            </a:r>
            <a:r>
              <a:rPr lang="en-US" b="1" dirty="0"/>
              <a:t>insoluble scum</a:t>
            </a:r>
            <a:r>
              <a:rPr lang="en-US" dirty="0"/>
              <a:t>, reducing lather.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1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Hardness is caused mainly by:</a:t>
            </a:r>
          </a:p>
          <a:p>
            <a:r>
              <a:rPr lang="en-US" b="1" dirty="0"/>
              <a:t>1. Calcium salts</a:t>
            </a:r>
          </a:p>
          <a:p>
            <a:r>
              <a:rPr lang="en-US" dirty="0"/>
              <a:t>Calcium bicarbonate: Ca(HCO₃)</a:t>
            </a:r>
            <a:r>
              <a:rPr lang="en-US" dirty="0" smtClean="0"/>
              <a:t>₂, Calcium </a:t>
            </a:r>
            <a:r>
              <a:rPr lang="en-US" dirty="0"/>
              <a:t>sulfate: </a:t>
            </a:r>
            <a:r>
              <a:rPr lang="en-US" dirty="0" err="1"/>
              <a:t>CaSO</a:t>
            </a:r>
            <a:r>
              <a:rPr lang="en-US" dirty="0"/>
              <a:t>₄</a:t>
            </a:r>
          </a:p>
          <a:p>
            <a:r>
              <a:rPr lang="en-US" dirty="0"/>
              <a:t>Calcium chloride: </a:t>
            </a:r>
            <a:r>
              <a:rPr lang="en-US" dirty="0" err="1"/>
              <a:t>CaCl</a:t>
            </a:r>
            <a:r>
              <a:rPr lang="en-US" dirty="0"/>
              <a:t>₂</a:t>
            </a:r>
          </a:p>
          <a:p>
            <a:r>
              <a:rPr lang="en-US" b="1" dirty="0"/>
              <a:t>2. Magnesium salts</a:t>
            </a:r>
          </a:p>
          <a:p>
            <a:r>
              <a:rPr lang="en-US" dirty="0"/>
              <a:t>Magnesium bicarbonate: Mg(HCO₃)</a:t>
            </a:r>
            <a:r>
              <a:rPr lang="en-US" dirty="0" smtClean="0"/>
              <a:t>₂, Magnesium </a:t>
            </a:r>
            <a:r>
              <a:rPr lang="en-US" dirty="0"/>
              <a:t>sulfate: </a:t>
            </a:r>
            <a:r>
              <a:rPr lang="en-US" dirty="0" err="1"/>
              <a:t>MgSO</a:t>
            </a:r>
            <a:r>
              <a:rPr lang="en-US" dirty="0" smtClean="0"/>
              <a:t>₄, Magnesium </a:t>
            </a:r>
            <a:r>
              <a:rPr lang="en-US" dirty="0"/>
              <a:t>chloride: </a:t>
            </a:r>
            <a:r>
              <a:rPr lang="en-US" dirty="0" err="1"/>
              <a:t>MgCl</a:t>
            </a:r>
            <a:r>
              <a:rPr lang="en-US" dirty="0"/>
              <a:t>₂</a:t>
            </a:r>
          </a:p>
          <a:p>
            <a:r>
              <a:rPr lang="en-US" b="1" dirty="0"/>
              <a:t>Why these cause hardness?</a:t>
            </a:r>
          </a:p>
          <a:p>
            <a:r>
              <a:rPr lang="en-US" dirty="0"/>
              <a:t>Ca²⁺ and Mg²⁺ ions react with soap to form </a:t>
            </a:r>
            <a:r>
              <a:rPr lang="en-US" b="1" dirty="0"/>
              <a:t>insoluble calcium/magnesium stearates</a:t>
            </a:r>
            <a:r>
              <a:rPr lang="en-US" dirty="0"/>
              <a:t>, preventing foam 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Hardness is classified into two main types:</a:t>
            </a:r>
          </a:p>
          <a:p>
            <a:r>
              <a:rPr lang="en-US" b="1" dirty="0"/>
              <a:t>1. Temporary Hardness</a:t>
            </a:r>
          </a:p>
          <a:p>
            <a:r>
              <a:rPr lang="en-US" dirty="0"/>
              <a:t>Caused by </a:t>
            </a:r>
            <a:r>
              <a:rPr lang="en-US" b="1" dirty="0"/>
              <a:t>bicarbonates</a:t>
            </a:r>
            <a:r>
              <a:rPr lang="en-US" dirty="0"/>
              <a:t> of calcium and magnesium</a:t>
            </a:r>
          </a:p>
          <a:p>
            <a:r>
              <a:rPr lang="en-US" b="1" dirty="0"/>
              <a:t>Removed by boiling</a:t>
            </a:r>
            <a:endParaRPr lang="en-US" dirty="0"/>
          </a:p>
          <a:p>
            <a:r>
              <a:rPr lang="en-US" b="1" dirty="0"/>
              <a:t>2. Permanent Hardness</a:t>
            </a:r>
          </a:p>
          <a:p>
            <a:r>
              <a:rPr lang="en-US" dirty="0"/>
              <a:t>Caused by </a:t>
            </a:r>
            <a:r>
              <a:rPr lang="en-US" b="1" dirty="0"/>
              <a:t>sulfates and chlorides</a:t>
            </a:r>
            <a:r>
              <a:rPr lang="en-US" dirty="0"/>
              <a:t> of Ca and Mg</a:t>
            </a:r>
          </a:p>
          <a:p>
            <a:r>
              <a:rPr lang="en-US" b="1" dirty="0"/>
              <a:t>Cannot be removed by boiling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7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Temporary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Boiling</a:t>
            </a:r>
          </a:p>
          <a:p>
            <a:r>
              <a:rPr lang="en-US" dirty="0"/>
              <a:t>Converts bicarbonates → carbonates + CO₂</a:t>
            </a:r>
          </a:p>
          <a:p>
            <a:r>
              <a:rPr lang="en-US" dirty="0"/>
              <a:t>Carbonates precipitate out</a:t>
            </a:r>
            <a:br>
              <a:rPr lang="en-US" dirty="0"/>
            </a:b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Ca(HCO₃)₂ → </a:t>
            </a:r>
            <a:r>
              <a:rPr lang="en-US" dirty="0" err="1"/>
              <a:t>CaCO</a:t>
            </a:r>
            <a:r>
              <a:rPr lang="en-US" dirty="0"/>
              <a:t>₃↓ + CO₂ + H₂O</a:t>
            </a:r>
          </a:p>
          <a:p>
            <a:r>
              <a:rPr lang="en-US" b="1" dirty="0"/>
              <a:t>2. Clark’s Method (Lime Softening)</a:t>
            </a:r>
          </a:p>
          <a:p>
            <a:r>
              <a:rPr lang="en-US" dirty="0"/>
              <a:t>Add </a:t>
            </a:r>
            <a:r>
              <a:rPr lang="en-US" b="1" dirty="0"/>
              <a:t>calcium hydroxide (lime)</a:t>
            </a:r>
            <a:endParaRPr lang="en-US" dirty="0"/>
          </a:p>
          <a:p>
            <a:r>
              <a:rPr lang="en-US" dirty="0"/>
              <a:t>Precipitates </a:t>
            </a:r>
            <a:r>
              <a:rPr lang="en-US" dirty="0" err="1"/>
              <a:t>CaCO</a:t>
            </a:r>
            <a:r>
              <a:rPr lang="en-US" dirty="0"/>
              <a:t>₃ and Mg(OH)₂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20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371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Applied Science</vt:lpstr>
      <vt:lpstr>Impurities in Water</vt:lpstr>
      <vt:lpstr>Physical Impurities</vt:lpstr>
      <vt:lpstr>Chemical Impurities</vt:lpstr>
      <vt:lpstr>Biological Impurities</vt:lpstr>
      <vt:lpstr>Hard and Soft Water</vt:lpstr>
      <vt:lpstr>Causes of Hardness</vt:lpstr>
      <vt:lpstr>Types of Hardness</vt:lpstr>
      <vt:lpstr>Removing Temporary Hardness</vt:lpstr>
      <vt:lpstr>Removing Permanent Hardness</vt:lpstr>
      <vt:lpstr>Disadvantages of Hard Water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3</cp:revision>
  <dcterms:created xsi:type="dcterms:W3CDTF">2025-11-21T05:42:22Z</dcterms:created>
  <dcterms:modified xsi:type="dcterms:W3CDTF">2025-11-21T06:30:05Z</dcterms:modified>
</cp:coreProperties>
</file>