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6" r:id="rId7"/>
    <p:sldId id="287" r:id="rId8"/>
    <p:sldId id="288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84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2023" y="1853853"/>
            <a:ext cx="7475469" cy="1202498"/>
          </a:xfrm>
        </p:spPr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ulture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media</a:t>
            </a:r>
            <a:endParaRPr lang="x-none" sz="3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 MLT</a:t>
            </a:r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758" y="1136542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Selection of Culture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Media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Purpose: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Essential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the growth of selected microorganisms.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Considerations: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Choose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media based on the organism type.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include selective, differential, and enrichment media.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238" y="299764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Incubation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5977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 incubator set to optimal temperature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growth.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Temperature Variations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range from ambient to 37°C based on the organism’s requirements.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499" y="951979"/>
            <a:ext cx="10242550" cy="1189972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Observation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Monitoring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302" y="2598807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Regular Monitoring: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Check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signs of microbial growth.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Document Changes: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unusual growth patterns or color changes to identify species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895A0D-2DF4-986C-F633-0B8ED88A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660" y="377487"/>
            <a:ext cx="843922" cy="8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Subculturing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Transfer Techniques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colonies from primary culture to fresh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media.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Methods: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Employ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sterile tools and techniques for isolation.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Identification and Characterization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Testing Methods: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Perform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biochemical, morphological, and molecular tests.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Identification Techniques: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staining methods (e.g., Gram stain) to differentiate microorganisms.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Storage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and Preservation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Microbiology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Prepare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cultures for long-term storage and future use in research, diagnostics, and industrial applications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cryopreservation techniques, such as freezing at ultra-low temperatures, to maintain microbial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viability.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Employ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lyophilization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(freeze-drying) to preserve samples while ensuring their stability.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Data Analysis and Reporting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Data Analysis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Reporting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Analyzing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Culture Results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Analyze cultures to interpret microbial growth patterns, identify pathogens, and assess microbial characteristics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Prepare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reports summarizing culture findings and communicate results to health professionals, researchers, or regulatory agencies as needed.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29295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1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1354</TotalTime>
  <Words>251</Words>
  <Application>Microsoft Office PowerPoint</Application>
  <PresentationFormat>Custom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Culture media</vt:lpstr>
      <vt:lpstr>Selection of Culture Media</vt:lpstr>
      <vt:lpstr>Incubation</vt:lpstr>
      <vt:lpstr>Observation and Monitoring</vt:lpstr>
      <vt:lpstr>Subculturing</vt:lpstr>
      <vt:lpstr>Identification and Characterization</vt:lpstr>
      <vt:lpstr>Storage and Preservation in Microbiology</vt:lpstr>
      <vt:lpstr>Data Analysis and Reporting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78</cp:revision>
  <dcterms:created xsi:type="dcterms:W3CDTF">2025-09-15T17:01:40Z</dcterms:created>
  <dcterms:modified xsi:type="dcterms:W3CDTF">2025-11-20T05:02:43Z</dcterms:modified>
</cp:coreProperties>
</file>