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7813" y="2006597"/>
            <a:ext cx="6815669" cy="1515533"/>
          </a:xfrm>
        </p:spPr>
        <p:txBody>
          <a:bodyPr/>
          <a:lstStyle/>
          <a:p>
            <a:r>
              <a:rPr lang="en-US" b="1" dirty="0" smtClean="0"/>
              <a:t>PHYSIOTHERAPY TECHNIQUES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5" y="1423283"/>
            <a:ext cx="691763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Cerebral Palsy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Spastic </a:t>
            </a:r>
            <a:r>
              <a:rPr lang="en-US" b="1" dirty="0"/>
              <a:t>CP:</a:t>
            </a:r>
            <a:r>
              <a:rPr lang="en-US" dirty="0"/>
              <a:t> increased muscle tone; stiff, jerky movements (most common).</a:t>
            </a:r>
          </a:p>
          <a:p>
            <a:r>
              <a:rPr lang="en-US" b="1" dirty="0" err="1"/>
              <a:t>Dyskinetic</a:t>
            </a:r>
            <a:r>
              <a:rPr lang="en-US" b="1" dirty="0"/>
              <a:t> CP:</a:t>
            </a:r>
            <a:r>
              <a:rPr lang="en-US" dirty="0"/>
              <a:t> involuntary twisting movements (</a:t>
            </a:r>
            <a:r>
              <a:rPr lang="en-US" dirty="0" err="1"/>
              <a:t>athetosis</a:t>
            </a:r>
            <a:r>
              <a:rPr lang="en-US" dirty="0"/>
              <a:t>, dystonia).</a:t>
            </a:r>
          </a:p>
          <a:p>
            <a:r>
              <a:rPr lang="en-US" b="1" dirty="0"/>
              <a:t>Ataxic CP:</a:t>
            </a:r>
            <a:r>
              <a:rPr lang="en-US" dirty="0"/>
              <a:t> balance and coordination difficulties.</a:t>
            </a:r>
          </a:p>
          <a:p>
            <a:r>
              <a:rPr lang="en-US" b="1" dirty="0"/>
              <a:t>Mixed CP:</a:t>
            </a:r>
            <a:r>
              <a:rPr lang="en-US" dirty="0"/>
              <a:t> combination of symptoms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Quardriplagic</a:t>
            </a:r>
            <a:r>
              <a:rPr lang="en-US" b="1" dirty="0" smtClean="0"/>
              <a:t> CP:</a:t>
            </a:r>
            <a:r>
              <a:rPr lang="en-US" dirty="0" smtClean="0"/>
              <a:t> Both arms and legs are affected.</a:t>
            </a:r>
          </a:p>
          <a:p>
            <a:r>
              <a:rPr lang="en-US" b="1" dirty="0" err="1" smtClean="0"/>
              <a:t>Diplegia</a:t>
            </a:r>
            <a:r>
              <a:rPr lang="en-US" b="1" dirty="0" smtClean="0"/>
              <a:t> </a:t>
            </a:r>
            <a:r>
              <a:rPr lang="en-US" b="1" dirty="0" err="1" smtClean="0"/>
              <a:t>CP:</a:t>
            </a:r>
            <a:r>
              <a:rPr lang="en-US" dirty="0" err="1" smtClean="0"/>
              <a:t>both</a:t>
            </a:r>
            <a:r>
              <a:rPr lang="en-US" dirty="0" smtClean="0"/>
              <a:t> legs are affected </a:t>
            </a:r>
          </a:p>
          <a:p>
            <a:r>
              <a:rPr lang="en-US" b="1" dirty="0" smtClean="0"/>
              <a:t>Hemiplegia </a:t>
            </a:r>
            <a:r>
              <a:rPr lang="en-US" b="1" dirty="0" err="1" smtClean="0"/>
              <a:t>CP:</a:t>
            </a:r>
            <a:r>
              <a:rPr lang="en-US" dirty="0" err="1"/>
              <a:t>O</a:t>
            </a:r>
            <a:r>
              <a:rPr lang="en-US" dirty="0" err="1" smtClean="0"/>
              <a:t>ne</a:t>
            </a:r>
            <a:r>
              <a:rPr lang="en-US" dirty="0" smtClean="0"/>
              <a:t> side of body is affected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4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Delayed </a:t>
            </a:r>
            <a:r>
              <a:rPr lang="en-US" dirty="0"/>
              <a:t>developmental milestones (sitting, crawling, walking).</a:t>
            </a:r>
          </a:p>
          <a:p>
            <a:r>
              <a:rPr lang="en-US" dirty="0"/>
              <a:t>Abnormal muscle tone (either increased or decreased).</a:t>
            </a:r>
          </a:p>
          <a:p>
            <a:r>
              <a:rPr lang="en-US" dirty="0"/>
              <a:t>Poor balance and coordination.</a:t>
            </a:r>
          </a:p>
          <a:p>
            <a:r>
              <a:rPr lang="en-US" dirty="0"/>
              <a:t>Difficulty with fine motor skills.</a:t>
            </a:r>
          </a:p>
          <a:p>
            <a:r>
              <a:rPr lang="en-US" dirty="0"/>
              <a:t>Speech and swallowing problems (in some cases).</a:t>
            </a:r>
          </a:p>
          <a:p>
            <a:r>
              <a:rPr lang="en-US" dirty="0"/>
              <a:t>Associated problems: seizures, vision/hearing difficulties, learning challenges.</a:t>
            </a:r>
          </a:p>
        </p:txBody>
      </p:sp>
    </p:spTree>
    <p:extLst>
      <p:ext uri="{BB962C8B-B14F-4D97-AF65-F5344CB8AC3E}">
        <p14:creationId xmlns:p14="http://schemas.microsoft.com/office/powerpoint/2010/main" val="15627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Physiotherapy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</a:t>
            </a:r>
            <a:r>
              <a:rPr lang="en-US" dirty="0"/>
              <a:t>muscle strength and balance.</a:t>
            </a:r>
          </a:p>
          <a:p>
            <a:r>
              <a:rPr lang="en-US" dirty="0"/>
              <a:t>Prevent deformities and contractures.</a:t>
            </a:r>
          </a:p>
          <a:p>
            <a:r>
              <a:rPr lang="en-US" dirty="0"/>
              <a:t>Enhance functional mobility (sitting, standing, walking).</a:t>
            </a:r>
          </a:p>
          <a:p>
            <a:r>
              <a:rPr lang="en-US" dirty="0"/>
              <a:t>Promote independence in daily activities.</a:t>
            </a:r>
          </a:p>
          <a:p>
            <a:r>
              <a:rPr lang="en-US" dirty="0"/>
              <a:t>Improve posture and gait pattern.</a:t>
            </a:r>
          </a:p>
        </p:txBody>
      </p:sp>
    </p:spTree>
    <p:extLst>
      <p:ext uri="{BB962C8B-B14F-4D97-AF65-F5344CB8AC3E}">
        <p14:creationId xmlns:p14="http://schemas.microsoft.com/office/powerpoint/2010/main" val="38229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Neurodevelopmental </a:t>
            </a:r>
            <a:r>
              <a:rPr lang="en-US" b="1" dirty="0"/>
              <a:t>Therapy (NDT / </a:t>
            </a:r>
            <a:r>
              <a:rPr lang="en-US" b="1" dirty="0" err="1"/>
              <a:t>Bobath</a:t>
            </a:r>
            <a:r>
              <a:rPr lang="en-US" b="1" dirty="0"/>
              <a:t> approach).</a:t>
            </a:r>
            <a:endParaRPr lang="en-US" dirty="0"/>
          </a:p>
          <a:p>
            <a:r>
              <a:rPr lang="en-US" b="1" dirty="0"/>
              <a:t>Range of Motion (ROM) exercises</a:t>
            </a:r>
            <a:r>
              <a:rPr lang="en-US" dirty="0"/>
              <a:t> to prevent joint stiffness.</a:t>
            </a:r>
          </a:p>
          <a:p>
            <a:r>
              <a:rPr lang="en-US" b="1" dirty="0"/>
              <a:t>Strengthening and stretching programs.</a:t>
            </a:r>
            <a:endParaRPr lang="en-US" dirty="0"/>
          </a:p>
          <a:p>
            <a:r>
              <a:rPr lang="en-US" b="1" dirty="0"/>
              <a:t>Gait training</a:t>
            </a:r>
            <a:r>
              <a:rPr lang="en-US" dirty="0"/>
              <a:t> with assistive devices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7462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Balance </a:t>
            </a:r>
            <a:r>
              <a:rPr lang="en-US" b="1" dirty="0"/>
              <a:t>and coordination exercises.</a:t>
            </a:r>
            <a:endParaRPr lang="en-US" dirty="0"/>
          </a:p>
          <a:p>
            <a:r>
              <a:rPr lang="en-US" b="1" dirty="0"/>
              <a:t>Task-oriented functional training</a:t>
            </a:r>
            <a:r>
              <a:rPr lang="en-US" dirty="0"/>
              <a:t> (sit-to-stand, grasping, walking).</a:t>
            </a:r>
          </a:p>
          <a:p>
            <a:r>
              <a:rPr lang="en-US" b="1" dirty="0"/>
              <a:t>Orthotics</a:t>
            </a:r>
            <a:r>
              <a:rPr lang="en-US" dirty="0"/>
              <a:t> (AFOs) for posture and gait.</a:t>
            </a:r>
          </a:p>
          <a:p>
            <a:r>
              <a:rPr lang="en-US" b="1" dirty="0"/>
              <a:t>Hydrotherapy</a:t>
            </a:r>
            <a:r>
              <a:rPr lang="en-US" dirty="0"/>
              <a:t> for relaxation and movement facilitation.</a:t>
            </a:r>
          </a:p>
          <a:p>
            <a:r>
              <a:rPr lang="en-US" b="1" dirty="0"/>
              <a:t>Constraint-Induced Movement Therapy</a:t>
            </a:r>
            <a:r>
              <a:rPr lang="en-US" dirty="0"/>
              <a:t> for hemiplegic CP.</a:t>
            </a:r>
          </a:p>
        </p:txBody>
      </p:sp>
    </p:spTree>
    <p:extLst>
      <p:ext uri="{BB962C8B-B14F-4D97-AF65-F5344CB8AC3E}">
        <p14:creationId xmlns:p14="http://schemas.microsoft.com/office/powerpoint/2010/main" val="1177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Multidisciplinary </a:t>
            </a:r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Physiotherapist</a:t>
            </a:r>
            <a:endParaRPr lang="en-US" dirty="0"/>
          </a:p>
          <a:p>
            <a:r>
              <a:rPr lang="en-US" dirty="0"/>
              <a:t>Occupational therapist</a:t>
            </a:r>
          </a:p>
          <a:p>
            <a:r>
              <a:rPr lang="en-US" dirty="0"/>
              <a:t>Speech therapist</a:t>
            </a:r>
          </a:p>
          <a:p>
            <a:r>
              <a:rPr lang="en-US" dirty="0"/>
              <a:t>Orthopedic surgeon</a:t>
            </a:r>
          </a:p>
          <a:p>
            <a:r>
              <a:rPr lang="en-US" dirty="0"/>
              <a:t>Neurologist</a:t>
            </a:r>
          </a:p>
          <a:p>
            <a:r>
              <a:rPr lang="en-US" dirty="0"/>
              <a:t>Psychologist / special educator</a:t>
            </a:r>
          </a:p>
        </p:txBody>
      </p:sp>
    </p:spTree>
    <p:extLst>
      <p:ext uri="{BB962C8B-B14F-4D97-AF65-F5344CB8AC3E}">
        <p14:creationId xmlns:p14="http://schemas.microsoft.com/office/powerpoint/2010/main" val="13051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 </a:t>
            </a:r>
            <a:r>
              <a:rPr lang="en-US" dirty="0"/>
              <a:t>is </a:t>
            </a:r>
            <a:r>
              <a:rPr lang="en-US" b="1" dirty="0"/>
              <a:t>non-progressive</a:t>
            </a:r>
            <a:r>
              <a:rPr lang="en-US" dirty="0"/>
              <a:t>, but functional abilities can improve with therapy.</a:t>
            </a:r>
          </a:p>
          <a:p>
            <a:r>
              <a:rPr lang="en-US" dirty="0"/>
              <a:t>Early intervention produces the best </a:t>
            </a:r>
            <a:r>
              <a:rPr lang="en-US" dirty="0" err="1"/>
              <a:t>outco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22350"/>
            <a:ext cx="11139777" cy="54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6" y="982132"/>
            <a:ext cx="11163630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Parkinson’s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A disorder affecting nerve cells in the brain that produce dopamine.</a:t>
            </a:r>
          </a:p>
          <a:p>
            <a:r>
              <a:rPr lang="en-US" dirty="0"/>
              <a:t>Symptoms differ from person to person and progress slowly.</a:t>
            </a:r>
          </a:p>
          <a:p>
            <a:r>
              <a:rPr lang="en-US" dirty="0"/>
              <a:t>Common onset between ages </a:t>
            </a:r>
            <a:r>
              <a:rPr lang="en-US" b="1" dirty="0"/>
              <a:t>50–60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Tremor</a:t>
            </a:r>
            <a:r>
              <a:rPr lang="en-US" dirty="0" smtClean="0"/>
              <a:t> </a:t>
            </a:r>
            <a:r>
              <a:rPr lang="en-US" dirty="0"/>
              <a:t>(shaking), often in hand, arm, or leg; appears when resting.</a:t>
            </a:r>
          </a:p>
          <a:p>
            <a:r>
              <a:rPr lang="en-US" dirty="0"/>
              <a:t>Tremor may spread to other body parts as disease progresses.</a:t>
            </a:r>
          </a:p>
          <a:p>
            <a:r>
              <a:rPr lang="en-US" b="1" dirty="0"/>
              <a:t>Muscle stiffness (rigidity)</a:t>
            </a:r>
            <a:r>
              <a:rPr lang="en-US" dirty="0"/>
              <a:t> causing aching and limited movement.</a:t>
            </a:r>
          </a:p>
          <a:p>
            <a:r>
              <a:rPr lang="en-US" b="1" dirty="0"/>
              <a:t>Bradykinesia</a:t>
            </a:r>
            <a:r>
              <a:rPr lang="en-US" dirty="0"/>
              <a:t>: slow movement, difficulty starting or completing movements.</a:t>
            </a:r>
          </a:p>
          <a:p>
            <a:r>
              <a:rPr lang="en-US" b="1" dirty="0"/>
              <a:t>Reduced arm swing</a:t>
            </a:r>
            <a:r>
              <a:rPr lang="en-US" dirty="0"/>
              <a:t> on one side.</a:t>
            </a:r>
          </a:p>
          <a:p>
            <a:r>
              <a:rPr lang="en-US" b="1" dirty="0"/>
              <a:t>Impaired balance and walking</a:t>
            </a:r>
            <a:r>
              <a:rPr lang="en-US" dirty="0"/>
              <a:t>, shuffling steps.</a:t>
            </a:r>
          </a:p>
          <a:p>
            <a:r>
              <a:rPr lang="en-US" b="1" dirty="0"/>
              <a:t>Freezing episodes</a:t>
            </a:r>
            <a:r>
              <a:rPr lang="en-US" dirty="0"/>
              <a:t>—sudden inability to move.</a:t>
            </a:r>
          </a:p>
          <a:p>
            <a:r>
              <a:rPr lang="en-US" b="1" dirty="0"/>
              <a:t>Weakness of facial and throat muscles</a:t>
            </a:r>
            <a:r>
              <a:rPr lang="en-US" dirty="0"/>
              <a:t>, monotone speech, drooling.</a:t>
            </a:r>
          </a:p>
        </p:txBody>
      </p:sp>
    </p:spTree>
    <p:extLst>
      <p:ext uri="{BB962C8B-B14F-4D97-AF65-F5344CB8AC3E}">
        <p14:creationId xmlns:p14="http://schemas.microsoft.com/office/powerpoint/2010/main" val="37799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Non-Motor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Emotional </a:t>
            </a:r>
            <a:r>
              <a:rPr lang="en-US" dirty="0"/>
              <a:t>changes like anxiety.</a:t>
            </a:r>
          </a:p>
          <a:p>
            <a:r>
              <a:rPr lang="en-US" dirty="0"/>
              <a:t>Sleep problems.</a:t>
            </a:r>
          </a:p>
          <a:p>
            <a:r>
              <a:rPr lang="en-US" dirty="0"/>
              <a:t>Difficulty with problem-solving, memory, and learning.</a:t>
            </a:r>
          </a:p>
          <a:p>
            <a:r>
              <a:rPr lang="en-US" dirty="0"/>
              <a:t>In later stages, </a:t>
            </a:r>
            <a:r>
              <a:rPr lang="en-US" b="1" dirty="0"/>
              <a:t>dementia</a:t>
            </a:r>
            <a:r>
              <a:rPr lang="en-US" dirty="0"/>
              <a:t> may occur.</a:t>
            </a:r>
          </a:p>
        </p:txBody>
      </p:sp>
    </p:spTree>
    <p:extLst>
      <p:ext uri="{BB962C8B-B14F-4D97-AF65-F5344CB8AC3E}">
        <p14:creationId xmlns:p14="http://schemas.microsoft.com/office/powerpoint/2010/main" val="11204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cure, but many treatments improve quality of life.</a:t>
            </a:r>
          </a:p>
          <a:p>
            <a:r>
              <a:rPr lang="en-US" dirty="0"/>
              <a:t>Treatment decisions depend on age, lifestyle, and severity.</a:t>
            </a:r>
          </a:p>
        </p:txBody>
      </p:sp>
    </p:spTree>
    <p:extLst>
      <p:ext uri="{BB962C8B-B14F-4D97-AF65-F5344CB8AC3E}">
        <p14:creationId xmlns:p14="http://schemas.microsoft.com/office/powerpoint/2010/main" val="25858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Medications</a:t>
            </a:r>
          </a:p>
          <a:p>
            <a:r>
              <a:rPr lang="en-US" dirty="0"/>
              <a:t>Levodopa and dopamine agonists (most common).</a:t>
            </a:r>
          </a:p>
          <a:p>
            <a:r>
              <a:rPr lang="en-US" b="1" dirty="0"/>
              <a:t>2. Home Management</a:t>
            </a:r>
          </a:p>
          <a:p>
            <a:r>
              <a:rPr lang="en-US" dirty="0"/>
              <a:t>Regular exercise.</a:t>
            </a:r>
          </a:p>
          <a:p>
            <a:r>
              <a:rPr lang="en-US" dirty="0"/>
              <a:t>Healthy diet.</a:t>
            </a:r>
          </a:p>
          <a:p>
            <a:r>
              <a:rPr lang="en-US" dirty="0"/>
              <a:t>Steps to make daily activities easier.</a:t>
            </a:r>
          </a:p>
          <a:p>
            <a:r>
              <a:rPr lang="en-US" b="1" dirty="0"/>
              <a:t>3. Surgery</a:t>
            </a:r>
          </a:p>
          <a:p>
            <a:r>
              <a:rPr lang="en-US" b="1" dirty="0"/>
              <a:t>Deep Brain Stimulation (DBS)</a:t>
            </a:r>
            <a:r>
              <a:rPr lang="en-US" dirty="0"/>
              <a:t> for severe cases when medications fail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Speech Therapy</a:t>
            </a:r>
          </a:p>
          <a:p>
            <a:r>
              <a:rPr lang="en-US" dirty="0"/>
              <a:t>Breathing and vocal exercises to improve speech quality.</a:t>
            </a:r>
          </a:p>
          <a:p>
            <a:r>
              <a:rPr lang="en-US" b="1" dirty="0"/>
              <a:t>5. Physical Therapy</a:t>
            </a:r>
          </a:p>
          <a:p>
            <a:r>
              <a:rPr lang="en-US" dirty="0"/>
              <a:t>Improves walking, balance, and reduces fall risk.</a:t>
            </a:r>
          </a:p>
          <a:p>
            <a:r>
              <a:rPr lang="en-US" b="1" dirty="0"/>
              <a:t>6. Occupational Therapy</a:t>
            </a:r>
          </a:p>
          <a:p>
            <a:r>
              <a:rPr lang="en-US" dirty="0"/>
              <a:t>Helps with daily activities and maintaining independence.</a:t>
            </a:r>
          </a:p>
        </p:txBody>
      </p:sp>
    </p:spTree>
    <p:extLst>
      <p:ext uri="{BB962C8B-B14F-4D97-AF65-F5344CB8AC3E}">
        <p14:creationId xmlns:p14="http://schemas.microsoft.com/office/powerpoint/2010/main" val="22895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Cerebral Palsy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 group of permanent movement and posture disorders.</a:t>
            </a:r>
          </a:p>
          <a:p>
            <a:r>
              <a:rPr lang="en-US" dirty="0"/>
              <a:t>Caused by </a:t>
            </a:r>
            <a:r>
              <a:rPr lang="en-US" b="1" dirty="0"/>
              <a:t>non-progressive injury</a:t>
            </a:r>
            <a:r>
              <a:rPr lang="en-US" dirty="0"/>
              <a:t> to the developing brain (before, during, or shortly after birth).</a:t>
            </a:r>
          </a:p>
          <a:p>
            <a:r>
              <a:rPr lang="en-US" dirty="0"/>
              <a:t>Affects muscle tone, coordination, and motor skills.</a:t>
            </a:r>
          </a:p>
        </p:txBody>
      </p:sp>
    </p:spTree>
    <p:extLst>
      <p:ext uri="{BB962C8B-B14F-4D97-AF65-F5344CB8AC3E}">
        <p14:creationId xmlns:p14="http://schemas.microsoft.com/office/powerpoint/2010/main" val="1567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8" y="477078"/>
            <a:ext cx="69176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Prenatal</a:t>
            </a:r>
            <a:r>
              <a:rPr lang="en-US" b="1" dirty="0"/>
              <a:t>:</a:t>
            </a:r>
            <a:r>
              <a:rPr lang="en-US" dirty="0"/>
              <a:t> infections (TORCH), maternal illness, genetic factors, placental problems.</a:t>
            </a:r>
          </a:p>
          <a:p>
            <a:r>
              <a:rPr lang="en-US" b="1" dirty="0"/>
              <a:t>Perinatal:</a:t>
            </a:r>
            <a:r>
              <a:rPr lang="en-US" dirty="0"/>
              <a:t> birth asphyxia, premature birth, low birth weight.</a:t>
            </a:r>
          </a:p>
          <a:p>
            <a:r>
              <a:rPr lang="en-US" b="1" dirty="0"/>
              <a:t>Postnatal:</a:t>
            </a:r>
            <a:r>
              <a:rPr lang="en-US" dirty="0"/>
              <a:t> infections (meningitis), head injury, severe jaundice.</a:t>
            </a:r>
          </a:p>
        </p:txBody>
      </p:sp>
    </p:spTree>
    <p:extLst>
      <p:ext uri="{BB962C8B-B14F-4D97-AF65-F5344CB8AC3E}">
        <p14:creationId xmlns:p14="http://schemas.microsoft.com/office/powerpoint/2010/main" val="2340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601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PHYSIOTHERAPY TECHNIQUES I</vt:lpstr>
      <vt:lpstr>Parkinson’s Disease</vt:lpstr>
      <vt:lpstr>Motor Symptoms</vt:lpstr>
      <vt:lpstr>Non-Motor Symptoms</vt:lpstr>
      <vt:lpstr>Treatment Overview</vt:lpstr>
      <vt:lpstr>Treatment Options</vt:lpstr>
      <vt:lpstr>CONTINUED </vt:lpstr>
      <vt:lpstr>Cerebral Palsy</vt:lpstr>
      <vt:lpstr>Causes</vt:lpstr>
      <vt:lpstr>Types of Cerebral Palsy</vt:lpstr>
      <vt:lpstr>Clinical Features</vt:lpstr>
      <vt:lpstr>Physiotherapy Goals</vt:lpstr>
      <vt:lpstr>Physiotherapy Management</vt:lpstr>
      <vt:lpstr>continued</vt:lpstr>
      <vt:lpstr>Multidisciplinary Management</vt:lpstr>
      <vt:lpstr>Prognosis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 I</dc:title>
  <dc:creator>Moorche</dc:creator>
  <cp:lastModifiedBy>Moorche</cp:lastModifiedBy>
  <cp:revision>4</cp:revision>
  <dcterms:created xsi:type="dcterms:W3CDTF">2025-11-20T13:25:29Z</dcterms:created>
  <dcterms:modified xsi:type="dcterms:W3CDTF">2025-11-21T08:30:02Z</dcterms:modified>
</cp:coreProperties>
</file>