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0" r:id="rId3"/>
    <p:sldId id="271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9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4.png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9430" y="1382395"/>
            <a:ext cx="631190" cy="518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AE" b="1" dirty="0">
                <a:sym typeface="+mn-ea"/>
              </a:rPr>
              <a:t>بسم اللہ الرحمٰن الرحیم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56592" y="982133"/>
            <a:ext cx="11147728" cy="53391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2280" y="499110"/>
            <a:ext cx="11266805" cy="58781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9430" y="1382395"/>
            <a:ext cx="631190" cy="51816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2" b="11773"/>
          <a:stretch>
            <a:fillRect/>
          </a:stretch>
        </p:blipFill>
        <p:spPr>
          <a:xfrm>
            <a:off x="4093210" y="1382395"/>
            <a:ext cx="4004945" cy="402082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9430" y="1382395"/>
            <a:ext cx="631190" cy="518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195" y="1871345"/>
            <a:ext cx="10096500" cy="1515745"/>
          </a:xfrm>
        </p:spPr>
        <p:txBody>
          <a:bodyPr/>
          <a:lstStyle/>
          <a:p>
            <a:r>
              <a:rPr lang="en-US" b="1" dirty="0">
                <a:latin typeface="Book Antiqua" panose="02040602050305030304" pitchFamily="18" charset="0"/>
                <a:sym typeface="+mn-ea"/>
              </a:rPr>
              <a:t>PAKISTAN STUDIES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ym typeface="+mn-ea"/>
              </a:rPr>
              <a:t>DPT</a:t>
            </a:r>
            <a:br>
              <a:rPr lang="en-US" b="1" dirty="0">
                <a:sym typeface="+mn-ea"/>
              </a:rPr>
            </a:br>
            <a:r>
              <a:rPr lang="en-US" b="1" dirty="0">
                <a:sym typeface="+mn-ea"/>
              </a:rPr>
              <a:t>Khalid Makhdoom 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Contributions of women and students in the freedom movement for separate homeland for Muslims of British India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713605" y="3492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15" y="1593215"/>
            <a:ext cx="10522585" cy="80200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ym typeface="+mn-ea"/>
              </a:rPr>
              <a:t>Contribution of Women in the Pakistan Movement</a:t>
            </a:r>
            <a:br>
              <a:rPr lang="en-US" b="1" u="sng" dirty="0">
                <a:sym typeface="+mn-ea"/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0000"/>
          </a:bodyPr>
          <a:lstStyle/>
          <a:p>
            <a:pPr marL="0" indent="0">
              <a:buNone/>
            </a:pPr>
            <a:r>
              <a:rPr lang="en-US" b="1" dirty="0">
                <a:sym typeface="+mn-ea"/>
              </a:rPr>
              <a:t>1. Political Mobilization and Public Engagement</a:t>
            </a:r>
            <a:endParaRPr lang="en-US" b="1" dirty="0"/>
          </a:p>
          <a:p>
            <a:pPr marL="0" indent="0">
              <a:buNone/>
            </a:pPr>
            <a:r>
              <a:rPr lang="en-US" dirty="0">
                <a:sym typeface="+mn-ea"/>
              </a:rPr>
              <a:t>Fatima Jinnah played a central role—supporting Quaid-e-Azam, organizing women politically, and becoming a symbol of female leadership.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ym typeface="+mn-ea"/>
              </a:rPr>
              <a:t>Women attended public meetings and rallies at a time when it was socially discouraged. Their presence strengthened Muslim League’s grassroots support.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ym typeface="+mn-ea"/>
              </a:rPr>
              <a:t>2. Organization &amp; Mobilization</a:t>
            </a:r>
            <a:endParaRPr lang="en-US" b="1" dirty="0"/>
          </a:p>
          <a:p>
            <a:pPr marL="0" indent="0">
              <a:buNone/>
            </a:pPr>
            <a:r>
              <a:rPr lang="en-US" dirty="0">
                <a:sym typeface="+mn-ea"/>
              </a:rPr>
              <a:t>Women formed committees under the All-India Muslim League, especially during the 1937–1947 period.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ym typeface="+mn-ea"/>
              </a:rPr>
              <a:t>Leaders like Begum Shaista Ikramullah, Begum Rana Liaquat Ali Khan, Begum Jahanara Shahnawaz mobilized women in urban centers (Lahore, Delhi, Lucknow).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0000"/>
          </a:bodyPr>
          <a:lstStyle/>
          <a:p>
            <a:pPr marL="0" indent="0">
              <a:buNone/>
            </a:pPr>
            <a:r>
              <a:rPr lang="en-US" b="1" dirty="0">
                <a:sym typeface="+mn-ea"/>
              </a:rPr>
              <a:t>3. Awareness &amp; Propaganda</a:t>
            </a:r>
            <a:endParaRPr lang="en-US" b="1" dirty="0"/>
          </a:p>
          <a:p>
            <a:pPr lvl="0"/>
            <a:r>
              <a:rPr lang="en-US" dirty="0">
                <a:sym typeface="+mn-ea"/>
              </a:rPr>
              <a:t>Women spread political awareness inside households and neighborhoods through: </a:t>
            </a:r>
            <a:endParaRPr lang="en-US" dirty="0"/>
          </a:p>
          <a:p>
            <a:pPr lvl="0"/>
            <a:r>
              <a:rPr lang="en-US" dirty="0">
                <a:sym typeface="+mn-ea"/>
              </a:rPr>
              <a:t>Door-to-door campaigns </a:t>
            </a:r>
            <a:endParaRPr lang="en-US" dirty="0"/>
          </a:p>
          <a:p>
            <a:pPr lvl="0"/>
            <a:r>
              <a:rPr lang="en-US" dirty="0">
                <a:sym typeface="+mn-ea"/>
              </a:rPr>
              <a:t>Distributing pamphlets</a:t>
            </a:r>
            <a:endParaRPr lang="en-US" dirty="0"/>
          </a:p>
          <a:p>
            <a:pPr lvl="0"/>
            <a:r>
              <a:rPr lang="en-US" dirty="0">
                <a:sym typeface="+mn-ea"/>
              </a:rPr>
              <a:t>Educating other women on why Muslims needed separate political safeguards</a:t>
            </a:r>
            <a:endParaRPr lang="en-US" dirty="0"/>
          </a:p>
          <a:p>
            <a:pPr lvl="0"/>
            <a:r>
              <a:rPr lang="en-US" dirty="0">
                <a:sym typeface="+mn-ea"/>
              </a:rPr>
              <a:t>This created a wider mass base for the demand of Pakistan.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ym typeface="+mn-ea"/>
              </a:rPr>
              <a:t>4. Social Welfare &amp; Relief Work</a:t>
            </a:r>
            <a:endParaRPr lang="en-US" b="1" dirty="0"/>
          </a:p>
          <a:p>
            <a:pPr lvl="0"/>
            <a:r>
              <a:rPr lang="en-US" dirty="0">
                <a:sym typeface="+mn-ea"/>
              </a:rPr>
              <a:t>Women organized welfare groups such as APWA (All Pakistan Women’s Association—later formalized after independence). </a:t>
            </a:r>
            <a:endParaRPr lang="en-US" dirty="0"/>
          </a:p>
          <a:p>
            <a:pPr lvl="0"/>
            <a:r>
              <a:rPr lang="en-US" dirty="0">
                <a:sym typeface="+mn-ea"/>
              </a:rPr>
              <a:t>Their involvement in relief activities during riots and migration strengthened communal solidarity and trust in the Muslim League.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ym typeface="+mn-ea"/>
              </a:rPr>
              <a:t>Contribution of Students in the Pakistan Movement</a:t>
            </a:r>
            <a:br>
              <a:rPr lang="en-US" b="1" dirty="0">
                <a:sym typeface="+mn-ea"/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ym typeface="+mn-ea"/>
              </a:rPr>
              <a:t>1. Backbone of Street-Level Political Activism 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>
                <a:sym typeface="+mn-ea"/>
              </a:rPr>
              <a:t>Students were often the most energetic and visible supporters of Pakistan. 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sym typeface="+mn-ea"/>
              </a:rPr>
              <a:t>They held demonstrations, organized Pakistan Day events, and countered anti-Pakistan propaganda from Congress and left-wing student groups.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ym typeface="+mn-ea"/>
              </a:rPr>
              <a:t>2. Formation of Student Organizations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>
                <a:sym typeface="+mn-ea"/>
              </a:rPr>
              <a:t>The All-India Muslim Students Federation (AIMSF) became a powerful mobilizing force after 1937.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sym typeface="+mn-ea"/>
              </a:rPr>
              <a:t>Students visited towns and villages, expanding political outreach where Muslim League presence was weak.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sz="1800" b="1" dirty="0">
                <a:sym typeface="+mn-ea"/>
              </a:rPr>
              <a:t>3. Intellectual Contribution </a:t>
            </a:r>
            <a:endParaRPr lang="en-US" sz="1800" b="1" dirty="0"/>
          </a:p>
          <a:p>
            <a:pPr marL="0" indent="0">
              <a:buNone/>
            </a:pPr>
            <a:r>
              <a:rPr lang="en-US" sz="1800" dirty="0">
                <a:sym typeface="+mn-ea"/>
              </a:rPr>
              <a:t>Students in Aligarh Muslim University (AMU) played a critical ideological role: 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ym typeface="+mn-ea"/>
              </a:rPr>
              <a:t>Debates, writings, and pamphlets from AMU helped shape the narrative that Muslims were a distinct political “nation.”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ym typeface="+mn-ea"/>
              </a:rPr>
              <a:t>AMU became known as the arsenal of the Pakistan Movement due to student activism and scholarly support. 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>
                <a:sym typeface="+mn-ea"/>
              </a:rPr>
              <a:t>4. Support During Key Elections </a:t>
            </a:r>
            <a:endParaRPr lang="en-US" sz="1800" b="1" dirty="0"/>
          </a:p>
          <a:p>
            <a:pPr marL="0" indent="0">
              <a:buNone/>
            </a:pPr>
            <a:r>
              <a:rPr lang="en-US" sz="1800" dirty="0">
                <a:sym typeface="+mn-ea"/>
              </a:rPr>
              <a:t>During the 1945–46 elections, students acted as: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ym typeface="+mn-ea"/>
              </a:rPr>
              <a:t>canvassers 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ym typeface="+mn-ea"/>
              </a:rPr>
              <a:t>volunteers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ym typeface="+mn-ea"/>
              </a:rPr>
              <a:t>polling agents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ym typeface="+mn-ea"/>
              </a:rPr>
              <a:t>Their work significantly helped the Muslim League win the Muslim vote, which strengthened the demand for a separate homeland.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864985" y="4832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ym typeface="+mn-ea"/>
              </a:rPr>
              <a:t>5. Defense and Safety During Communal Riots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>
                <a:sym typeface="+mn-ea"/>
              </a:rPr>
              <a:t>Student groups protected Muslim neighborhoods, organized relief camps, and helped migrants. 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sym typeface="+mn-ea"/>
              </a:rPr>
              <a:t>Their efforts built unity and confidence among ordinary Muslims.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2700</Words>
  <Application>WPS Presentation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SimSun</vt:lpstr>
      <vt:lpstr>Wingdings</vt:lpstr>
      <vt:lpstr>Arial</vt:lpstr>
      <vt:lpstr>Book Antiqua</vt:lpstr>
      <vt:lpstr>Garamond</vt:lpstr>
      <vt:lpstr>Microsoft YaHei</vt:lpstr>
      <vt:lpstr>Arial Unicode MS</vt:lpstr>
      <vt:lpstr>Calibri</vt:lpstr>
      <vt:lpstr>Organic</vt:lpstr>
      <vt:lpstr>بسم اللہ الرحمٰن الرحیم</vt:lpstr>
      <vt:lpstr>PowerPoint 演示文稿</vt:lpstr>
      <vt:lpstr>PAKISTAN STUDIES </vt:lpstr>
      <vt:lpstr>INTRODUCTION TO THE IDEOLOGY OF PAKISTAN</vt:lpstr>
      <vt:lpstr>Introduction</vt:lpstr>
      <vt:lpstr>Political and socio-economic context </vt:lpstr>
      <vt:lpstr>PowerPoint 演示文稿</vt:lpstr>
      <vt:lpstr>Religious Dynamics</vt:lpstr>
      <vt:lpstr>Cultural and Ideological shifts</vt:lpstr>
      <vt:lpstr>PowerPoint 演示文稿</vt:lpstr>
      <vt:lpstr>PowerPoint 演示文稿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BEHAVIOURAL SCIENCE</dc:title>
  <dc:creator>Moorche</dc:creator>
  <cp:lastModifiedBy>Administrator</cp:lastModifiedBy>
  <cp:revision>8</cp:revision>
  <dcterms:created xsi:type="dcterms:W3CDTF">2025-11-19T16:25:00Z</dcterms:created>
  <dcterms:modified xsi:type="dcterms:W3CDTF">2025-11-20T11:13:09Z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8F263A465544484A886ACF2CF3392504_13</vt:lpwstr>
  </property>
  <property fmtid="{D5CDD505-2E9C-101B-9397-08002B2CF9AE}" pid="3" name="KSOProductBuildVer">
    <vt:lpwstr>1033-12.2.0.23155</vt:lpwstr>
  </property>
</Properties>
</file>