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2" r:id="rId9"/>
    <p:sldId id="266" r:id="rId10"/>
    <p:sldId id="265" r:id="rId11"/>
    <p:sldId id="267"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11/16/2025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11/16/2025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Law of Conservation of Momentum</a:t>
            </a:r>
            <a:endParaRPr lang="en-US" dirty="0"/>
          </a:p>
        </p:txBody>
      </p:sp>
      <p:sp>
        <p:nvSpPr>
          <p:cNvPr id="3" name="Subtitle 2"/>
          <p:cNvSpPr>
            <a:spLocks noGrp="1"/>
          </p:cNvSpPr>
          <p:nvPr>
            <p:ph type="subTitle" idx="1"/>
          </p:nvPr>
        </p:nvSpPr>
        <p:spPr/>
        <p:txBody>
          <a:bodyPr/>
          <a:lstStyle/>
          <a:p>
            <a:r>
              <a:rPr lang="en-US" dirty="0" err="1" smtClean="0"/>
              <a:t>Awais</a:t>
            </a:r>
            <a:r>
              <a:rPr lang="en-US" dirty="0" smtClean="0"/>
              <a:t> Hamza</a:t>
            </a:r>
          </a:p>
          <a:p>
            <a:r>
              <a:rPr lang="en-US" dirty="0" err="1" smtClean="0"/>
              <a:t>Fsc</a:t>
            </a:r>
            <a:r>
              <a:rPr lang="en-US" dirty="0" smtClean="0"/>
              <a:t> Medical Technologies</a:t>
            </a:r>
            <a:endParaRPr lang="en-US" dirty="0"/>
          </a:p>
        </p:txBody>
      </p:sp>
    </p:spTree>
    <p:extLst>
      <p:ext uri="{BB962C8B-B14F-4D97-AF65-F5344CB8AC3E}">
        <p14:creationId xmlns:p14="http://schemas.microsoft.com/office/powerpoint/2010/main" val="2353370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Elastic </a:t>
            </a:r>
            <a:r>
              <a:rPr lang="en-US" u="sng" dirty="0" smtClean="0"/>
              <a:t>collisions</a:t>
            </a:r>
            <a:endParaRPr lang="en-US" dirty="0"/>
          </a:p>
        </p:txBody>
      </p:sp>
      <p:sp>
        <p:nvSpPr>
          <p:cNvPr id="3" name="Content Placeholder 2"/>
          <p:cNvSpPr>
            <a:spLocks noGrp="1"/>
          </p:cNvSpPr>
          <p:nvPr>
            <p:ph idx="1"/>
          </p:nvPr>
        </p:nvSpPr>
        <p:spPr/>
        <p:txBody>
          <a:bodyPr/>
          <a:lstStyle/>
          <a:p>
            <a:r>
              <a:rPr lang="en-US" dirty="0"/>
              <a:t>Objects collide:</a:t>
            </a:r>
          </a:p>
          <a:p>
            <a:r>
              <a:rPr lang="en-US" dirty="0"/>
              <a:t>(a) without being deformed</a:t>
            </a:r>
          </a:p>
          <a:p>
            <a:r>
              <a:rPr lang="en-US" dirty="0"/>
              <a:t>(b) no kinetic energy (energy of motion) is lost</a:t>
            </a:r>
          </a:p>
          <a:p>
            <a:endParaRPr lang="en-US" dirty="0"/>
          </a:p>
        </p:txBody>
      </p:sp>
    </p:spTree>
    <p:extLst>
      <p:ext uri="{BB962C8B-B14F-4D97-AF65-F5344CB8AC3E}">
        <p14:creationId xmlns:p14="http://schemas.microsoft.com/office/powerpoint/2010/main" val="124951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Inelastic Collision</a:t>
            </a:r>
          </a:p>
        </p:txBody>
      </p:sp>
      <p:sp>
        <p:nvSpPr>
          <p:cNvPr id="3" name="Content Placeholder 2"/>
          <p:cNvSpPr>
            <a:spLocks noGrp="1"/>
          </p:cNvSpPr>
          <p:nvPr>
            <p:ph idx="1"/>
          </p:nvPr>
        </p:nvSpPr>
        <p:spPr/>
        <p:txBody>
          <a:bodyPr>
            <a:normAutofit fontScale="92500" lnSpcReduction="10000"/>
          </a:bodyPr>
          <a:lstStyle/>
          <a:p>
            <a:r>
              <a:rPr lang="en-US" b="1" dirty="0"/>
              <a:t>Definition</a:t>
            </a:r>
            <a:r>
              <a:rPr lang="en-US" dirty="0"/>
              <a:t>: A collision in which </a:t>
            </a:r>
            <a:r>
              <a:rPr lang="en-US" b="1" dirty="0"/>
              <a:t>momentum is conserved</a:t>
            </a:r>
            <a:r>
              <a:rPr lang="en-US" dirty="0"/>
              <a:t> but </a:t>
            </a:r>
            <a:r>
              <a:rPr lang="en-US" b="1" dirty="0"/>
              <a:t>kinetic energy is not</a:t>
            </a:r>
            <a:r>
              <a:rPr lang="en-US" dirty="0"/>
              <a:t> (some is converted into sound, heat, deformation, etc.)</a:t>
            </a:r>
          </a:p>
          <a:p>
            <a:r>
              <a:rPr lang="en-US" b="1" dirty="0"/>
              <a:t>Behavior</a:t>
            </a:r>
            <a:r>
              <a:rPr lang="en-US" dirty="0"/>
              <a:t>: Objects may </a:t>
            </a:r>
            <a:r>
              <a:rPr lang="en-US" b="1" dirty="0"/>
              <a:t>stick together or deform</a:t>
            </a:r>
            <a:r>
              <a:rPr lang="en-US" dirty="0"/>
              <a:t> after collision.</a:t>
            </a:r>
          </a:p>
          <a:p>
            <a:r>
              <a:rPr lang="en-US" b="1" dirty="0"/>
              <a:t>Example</a:t>
            </a:r>
            <a:r>
              <a:rPr lang="en-US" dirty="0"/>
              <a:t>:</a:t>
            </a:r>
          </a:p>
          <a:p>
            <a:pPr lvl="1"/>
            <a:r>
              <a:rPr lang="en-US" dirty="0"/>
              <a:t>A car crash where two vehicles crumple</a:t>
            </a:r>
          </a:p>
          <a:p>
            <a:pPr lvl="1"/>
            <a:r>
              <a:rPr lang="en-US" dirty="0"/>
              <a:t>Clay balls hitting and sticking together</a:t>
            </a:r>
          </a:p>
          <a:p>
            <a:r>
              <a:rPr lang="en-US" dirty="0"/>
              <a:t>➡️ </a:t>
            </a:r>
            <a:r>
              <a:rPr lang="en-US" b="1" dirty="0"/>
              <a:t>Key Point</a:t>
            </a:r>
            <a:r>
              <a:rPr lang="en-US" dirty="0"/>
              <a:t>: Kinetic energy is lost to other forms, but total momentum remains constant.</a:t>
            </a:r>
          </a:p>
          <a:p>
            <a:endParaRPr lang="en-US" dirty="0"/>
          </a:p>
        </p:txBody>
      </p:sp>
    </p:spTree>
    <p:extLst>
      <p:ext uri="{BB962C8B-B14F-4D97-AF65-F5344CB8AC3E}">
        <p14:creationId xmlns:p14="http://schemas.microsoft.com/office/powerpoint/2010/main" val="1148480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9964" y="1116590"/>
            <a:ext cx="10123053" cy="4720792"/>
          </a:xfrm>
        </p:spPr>
      </p:pic>
    </p:spTree>
    <p:extLst>
      <p:ext uri="{BB962C8B-B14F-4D97-AF65-F5344CB8AC3E}">
        <p14:creationId xmlns:p14="http://schemas.microsoft.com/office/powerpoint/2010/main" val="1423764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a:t>
            </a:r>
            <a:r>
              <a:rPr lang="en-US" b="1" dirty="0" smtClean="0"/>
              <a:t>aw </a:t>
            </a:r>
            <a:r>
              <a:rPr lang="en-US" b="1" dirty="0"/>
              <a:t>of conservation of </a:t>
            </a:r>
            <a:r>
              <a:rPr lang="en-US" b="1" dirty="0" smtClean="0"/>
              <a:t>momentum</a:t>
            </a:r>
            <a:endParaRPr lang="en-US" dirty="0"/>
          </a:p>
        </p:txBody>
      </p:sp>
      <p:sp>
        <p:nvSpPr>
          <p:cNvPr id="3" name="Content Placeholder 2"/>
          <p:cNvSpPr>
            <a:spLocks noGrp="1"/>
          </p:cNvSpPr>
          <p:nvPr>
            <p:ph idx="1"/>
          </p:nvPr>
        </p:nvSpPr>
        <p:spPr/>
        <p:txBody>
          <a:bodyPr/>
          <a:lstStyle/>
          <a:p>
            <a:r>
              <a:rPr lang="en-US" dirty="0"/>
              <a:t>The law of conservation of momentum states that when two objects collide in an isolated system, the total momentum before and after the collision remains equal. This is because the momentum lost by one object is equal to the momentum gained by the other. In other words, if no external force is acting on a system, its net momentum gets conserved.</a:t>
            </a:r>
            <a:r>
              <a:rPr lang="en-US" dirty="0"/>
              <a:t/>
            </a:r>
            <a:br>
              <a:rPr lang="en-US" dirty="0"/>
            </a:br>
            <a:r>
              <a:rPr lang="en-US" dirty="0"/>
              <a:t>The unit of momentum in the S.I system is </a:t>
            </a:r>
            <a:r>
              <a:rPr lang="en-US" dirty="0" err="1"/>
              <a:t>kgm</a:t>
            </a:r>
            <a:r>
              <a:rPr lang="en-US" dirty="0"/>
              <a:t>/s or simply Newton Second(Ns).</a:t>
            </a:r>
            <a:endParaRPr lang="en-US" dirty="0"/>
          </a:p>
        </p:txBody>
      </p:sp>
    </p:spTree>
    <p:extLst>
      <p:ext uri="{BB962C8B-B14F-4D97-AF65-F5344CB8AC3E}">
        <p14:creationId xmlns:p14="http://schemas.microsoft.com/office/powerpoint/2010/main" val="4030445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308" y="757382"/>
            <a:ext cx="10788073" cy="5458691"/>
          </a:xfrm>
        </p:spPr>
      </p:pic>
    </p:spTree>
    <p:extLst>
      <p:ext uri="{BB962C8B-B14F-4D97-AF65-F5344CB8AC3E}">
        <p14:creationId xmlns:p14="http://schemas.microsoft.com/office/powerpoint/2010/main" val="952355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727" y="628073"/>
            <a:ext cx="10908146" cy="5763491"/>
          </a:xfrm>
        </p:spPr>
      </p:pic>
    </p:spTree>
    <p:extLst>
      <p:ext uri="{BB962C8B-B14F-4D97-AF65-F5344CB8AC3E}">
        <p14:creationId xmlns:p14="http://schemas.microsoft.com/office/powerpoint/2010/main" val="145504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Colliding Billiard Balls</a:t>
            </a:r>
          </a:p>
        </p:txBody>
      </p:sp>
      <p:sp>
        <p:nvSpPr>
          <p:cNvPr id="3" name="Content Placeholder 2"/>
          <p:cNvSpPr>
            <a:spLocks noGrp="1"/>
          </p:cNvSpPr>
          <p:nvPr>
            <p:ph idx="1"/>
          </p:nvPr>
        </p:nvSpPr>
        <p:spPr/>
        <p:txBody>
          <a:bodyPr/>
          <a:lstStyle/>
          <a:p>
            <a:r>
              <a:rPr lang="en-US" dirty="0"/>
              <a:t>When one billiard ball strikes another, momentum is transferred from the moving ball to the stationary one.</a:t>
            </a:r>
          </a:p>
          <a:p>
            <a:r>
              <a:rPr lang="en-US" dirty="0"/>
              <a:t>Before collision: Only the first ball has momentum.</a:t>
            </a:r>
          </a:p>
          <a:p>
            <a:r>
              <a:rPr lang="en-US" dirty="0"/>
              <a:t>After collision: The momentum is shared between both balls, but </a:t>
            </a:r>
            <a:r>
              <a:rPr lang="en-US" b="1" dirty="0"/>
              <a:t>the sum remains constant</a:t>
            </a:r>
            <a:r>
              <a:rPr lang="en-US" dirty="0"/>
              <a:t>.</a:t>
            </a:r>
          </a:p>
          <a:p>
            <a:endParaRPr lang="en-US" dirty="0"/>
          </a:p>
        </p:txBody>
      </p:sp>
    </p:spTree>
    <p:extLst>
      <p:ext uri="{BB962C8B-B14F-4D97-AF65-F5344CB8AC3E}">
        <p14:creationId xmlns:p14="http://schemas.microsoft.com/office/powerpoint/2010/main" val="841069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 Collision</a:t>
            </a:r>
          </a:p>
        </p:txBody>
      </p:sp>
      <p:sp>
        <p:nvSpPr>
          <p:cNvPr id="3" name="Content Placeholder 2"/>
          <p:cNvSpPr>
            <a:spLocks noGrp="1"/>
          </p:cNvSpPr>
          <p:nvPr>
            <p:ph idx="1"/>
          </p:nvPr>
        </p:nvSpPr>
        <p:spPr/>
        <p:txBody>
          <a:bodyPr/>
          <a:lstStyle/>
          <a:p>
            <a:r>
              <a:rPr lang="en-US" dirty="0"/>
              <a:t>When two cars crash into each other:</a:t>
            </a:r>
          </a:p>
          <a:p>
            <a:r>
              <a:rPr lang="en-US" dirty="0"/>
              <a:t>The total momentum of both cars before impact equals the total momentum after (if we ignore external forces like friction).</a:t>
            </a:r>
          </a:p>
          <a:p>
            <a:r>
              <a:rPr lang="en-US" dirty="0"/>
              <a:t>This works even if one car stops and the other bounces away.</a:t>
            </a:r>
          </a:p>
          <a:p>
            <a:endParaRPr lang="en-US" dirty="0"/>
          </a:p>
        </p:txBody>
      </p:sp>
    </p:spTree>
    <p:extLst>
      <p:ext uri="{BB962C8B-B14F-4D97-AF65-F5344CB8AC3E}">
        <p14:creationId xmlns:p14="http://schemas.microsoft.com/office/powerpoint/2010/main" val="3290434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 Collision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1709" y="2557463"/>
            <a:ext cx="9485746" cy="3317875"/>
          </a:xfrm>
        </p:spPr>
      </p:pic>
    </p:spTree>
    <p:extLst>
      <p:ext uri="{BB962C8B-B14F-4D97-AF65-F5344CB8AC3E}">
        <p14:creationId xmlns:p14="http://schemas.microsoft.com/office/powerpoint/2010/main" val="239320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Gas molecules bouncing off of each </a:t>
            </a:r>
            <a:r>
              <a:rPr lang="en-US" dirty="0" smtClean="0"/>
              <a:t>other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6835" y="2285999"/>
            <a:ext cx="10123055" cy="4077856"/>
          </a:xfrm>
        </p:spPr>
      </p:pic>
    </p:spTree>
    <p:extLst>
      <p:ext uri="{BB962C8B-B14F-4D97-AF65-F5344CB8AC3E}">
        <p14:creationId xmlns:p14="http://schemas.microsoft.com/office/powerpoint/2010/main" val="3767305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5854" y="637309"/>
            <a:ext cx="10594109" cy="5735782"/>
          </a:xfrm>
        </p:spPr>
      </p:pic>
    </p:spTree>
    <p:extLst>
      <p:ext uri="{BB962C8B-B14F-4D97-AF65-F5344CB8AC3E}">
        <p14:creationId xmlns:p14="http://schemas.microsoft.com/office/powerpoint/2010/main" val="16986151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TotalTime>
  <Words>282</Words>
  <Application>Microsoft Office PowerPoint</Application>
  <PresentationFormat>Widescreen</PresentationFormat>
  <Paragraphs>26</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Garamond</vt:lpstr>
      <vt:lpstr>Organic</vt:lpstr>
      <vt:lpstr>Law of Conservation of Momentum</vt:lpstr>
      <vt:lpstr>Law of conservation of momentum</vt:lpstr>
      <vt:lpstr>PowerPoint Presentation</vt:lpstr>
      <vt:lpstr>PowerPoint Presentation</vt:lpstr>
      <vt:lpstr>Colliding Billiard Balls</vt:lpstr>
      <vt:lpstr>Car Collision</vt:lpstr>
      <vt:lpstr>Car Collision</vt:lpstr>
      <vt:lpstr>Gas molecules bouncing off of each other</vt:lpstr>
      <vt:lpstr>PowerPoint Presentation</vt:lpstr>
      <vt:lpstr>Elastic collisions</vt:lpstr>
      <vt:lpstr>Inelastic Collision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of Conservation of Momentum</dc:title>
  <dc:creator>Moorche</dc:creator>
  <cp:lastModifiedBy>Moorche</cp:lastModifiedBy>
  <cp:revision>3</cp:revision>
  <dcterms:created xsi:type="dcterms:W3CDTF">2025-11-17T03:59:17Z</dcterms:created>
  <dcterms:modified xsi:type="dcterms:W3CDTF">2025-11-17T04:17:22Z</dcterms:modified>
</cp:coreProperties>
</file>